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210 8비트 R" charset="1" panose="02020503020101020101"/>
      <p:regular r:id="rId10"/>
    </p:embeddedFont>
    <p:embeddedFont>
      <p:font typeface="210 8비트 R Bold" charset="1" panose="02020503020101020101"/>
      <p:regular r:id="rId11"/>
    </p:embeddedFont>
    <p:embeddedFont>
      <p:font typeface="Neue Machina UltraBold" charset="1" panose="00000900000000000000"/>
      <p:regular r:id="rId12"/>
    </p:embeddedFont>
    <p:embeddedFont>
      <p:font typeface="Neue Machina" charset="1" panose="000005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8.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3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3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4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652986"/>
            <a:ext cx="16230600" cy="4784929"/>
            <a:chOff x="0" y="0"/>
            <a:chExt cx="4659694" cy="1373720"/>
          </a:xfrm>
        </p:grpSpPr>
        <p:sp>
          <p:nvSpPr>
            <p:cNvPr name="Freeform 3" id="3"/>
            <p:cNvSpPr/>
            <p:nvPr/>
          </p:nvSpPr>
          <p:spPr>
            <a:xfrm flipH="false" flipV="false">
              <a:off x="41910" y="43180"/>
              <a:ext cx="4611434" cy="1325460"/>
            </a:xfrm>
            <a:custGeom>
              <a:avLst/>
              <a:gdLst/>
              <a:ahLst/>
              <a:cxnLst/>
              <a:rect r="r" b="b" t="t" l="l"/>
              <a:pathLst>
                <a:path h="1325460" w="4611434">
                  <a:moveTo>
                    <a:pt x="0" y="0"/>
                  </a:moveTo>
                  <a:lnTo>
                    <a:pt x="4611434" y="0"/>
                  </a:lnTo>
                  <a:lnTo>
                    <a:pt x="4611434" y="1325460"/>
                  </a:lnTo>
                  <a:lnTo>
                    <a:pt x="0" y="1325460"/>
                  </a:lnTo>
                  <a:close/>
                </a:path>
              </a:pathLst>
            </a:custGeom>
            <a:solidFill>
              <a:srgbClr val="FE00E2"/>
            </a:solidFill>
          </p:spPr>
        </p:sp>
        <p:sp>
          <p:nvSpPr>
            <p:cNvPr name="Freeform 4" id="4"/>
            <p:cNvSpPr/>
            <p:nvPr/>
          </p:nvSpPr>
          <p:spPr>
            <a:xfrm flipH="false" flipV="false">
              <a:off x="35560" y="35560"/>
              <a:ext cx="4624134" cy="1338160"/>
            </a:xfrm>
            <a:custGeom>
              <a:avLst/>
              <a:gdLst/>
              <a:ahLst/>
              <a:cxnLst/>
              <a:rect r="r" b="b" t="t" l="l"/>
              <a:pathLst>
                <a:path h="1338160" w="4624134">
                  <a:moveTo>
                    <a:pt x="4624134" y="1338160"/>
                  </a:moveTo>
                  <a:lnTo>
                    <a:pt x="0" y="1338160"/>
                  </a:lnTo>
                  <a:lnTo>
                    <a:pt x="0" y="0"/>
                  </a:lnTo>
                  <a:lnTo>
                    <a:pt x="4624134" y="0"/>
                  </a:lnTo>
                  <a:lnTo>
                    <a:pt x="4624134" y="1338160"/>
                  </a:lnTo>
                  <a:close/>
                  <a:moveTo>
                    <a:pt x="12700" y="1325460"/>
                  </a:moveTo>
                  <a:lnTo>
                    <a:pt x="4611434" y="1325460"/>
                  </a:lnTo>
                  <a:lnTo>
                    <a:pt x="4611434" y="12700"/>
                  </a:lnTo>
                  <a:lnTo>
                    <a:pt x="12700" y="12700"/>
                  </a:lnTo>
                  <a:lnTo>
                    <a:pt x="12700" y="1325460"/>
                  </a:lnTo>
                  <a:close/>
                </a:path>
              </a:pathLst>
            </a:custGeom>
            <a:solidFill>
              <a:srgbClr val="F3790B"/>
            </a:solidFill>
          </p:spPr>
        </p:sp>
        <p:sp>
          <p:nvSpPr>
            <p:cNvPr name="Freeform 5" id="5"/>
            <p:cNvSpPr/>
            <p:nvPr/>
          </p:nvSpPr>
          <p:spPr>
            <a:xfrm flipH="false" flipV="false">
              <a:off x="0" y="0"/>
              <a:ext cx="4611434" cy="1325460"/>
            </a:xfrm>
            <a:custGeom>
              <a:avLst/>
              <a:gdLst/>
              <a:ahLst/>
              <a:cxnLst/>
              <a:rect r="r" b="b" t="t" l="l"/>
              <a:pathLst>
                <a:path h="1325460" w="4611434">
                  <a:moveTo>
                    <a:pt x="0" y="0"/>
                  </a:moveTo>
                  <a:lnTo>
                    <a:pt x="4611434" y="0"/>
                  </a:lnTo>
                  <a:lnTo>
                    <a:pt x="4611434" y="1325460"/>
                  </a:lnTo>
                  <a:lnTo>
                    <a:pt x="0" y="1325460"/>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1028700"/>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28700"/>
            <a:ext cx="2835871" cy="515613"/>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55222" y="7797601"/>
            <a:ext cx="2196534" cy="938519"/>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436244" y="7793607"/>
            <a:ext cx="2196534" cy="942513"/>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2289811" y="2652986"/>
            <a:ext cx="13708378" cy="4569459"/>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5645425" y="5545841"/>
            <a:ext cx="6997150" cy="2751306"/>
          </a:xfrm>
          <a:prstGeom prst="rect">
            <a:avLst/>
          </a:prstGeom>
        </p:spPr>
      </p:pic>
      <p:sp>
        <p:nvSpPr>
          <p:cNvPr name="TextBox 10" id="10"/>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Enkapsulasi</a:t>
            </a:r>
          </a:p>
        </p:txBody>
      </p:sp>
      <p:sp>
        <p:nvSpPr>
          <p:cNvPr name="TextBox 11" id="11"/>
          <p:cNvSpPr txBox="true"/>
          <p:nvPr/>
        </p:nvSpPr>
        <p:spPr>
          <a:xfrm rot="0">
            <a:off x="3054438" y="4423783"/>
            <a:ext cx="12179124"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Menerapkan atribut protected pada kelas HealthBar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9842900" y="4687739"/>
            <a:ext cx="6207335" cy="1022385"/>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10595776" y="8004402"/>
            <a:ext cx="5454458" cy="1253898"/>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10595776" y="6814619"/>
            <a:ext cx="5454458" cy="1189783"/>
          </a:xfrm>
          <a:prstGeom prst="rect">
            <a:avLst/>
          </a:prstGeom>
        </p:spPr>
      </p:pic>
      <p:pic>
        <p:nvPicPr>
          <p:cNvPr name="Picture 12" id="12"/>
          <p:cNvPicPr>
            <a:picLocks noChangeAspect="true"/>
          </p:cNvPicPr>
          <p:nvPr/>
        </p:nvPicPr>
        <p:blipFill>
          <a:blip r:embed="rId10"/>
          <a:srcRect l="0" t="0" r="0" b="0"/>
          <a:stretch>
            <a:fillRect/>
          </a:stretch>
        </p:blipFill>
        <p:spPr>
          <a:xfrm flipH="false" flipV="false" rot="0">
            <a:off x="1711906" y="4629927"/>
            <a:ext cx="6758149" cy="1080196"/>
          </a:xfrm>
          <a:prstGeom prst="rect">
            <a:avLst/>
          </a:prstGeom>
        </p:spPr>
      </p:pic>
      <p:pic>
        <p:nvPicPr>
          <p:cNvPr name="Picture 13" id="13"/>
          <p:cNvPicPr>
            <a:picLocks noChangeAspect="true"/>
          </p:cNvPicPr>
          <p:nvPr/>
        </p:nvPicPr>
        <p:blipFill>
          <a:blip r:embed="rId11"/>
          <a:srcRect l="0" t="0" r="0" b="0"/>
          <a:stretch>
            <a:fillRect/>
          </a:stretch>
        </p:blipFill>
        <p:spPr>
          <a:xfrm flipH="false" flipV="false" rot="0">
            <a:off x="1711906" y="6814619"/>
            <a:ext cx="7447158" cy="1189783"/>
          </a:xfrm>
          <a:prstGeom prst="rect">
            <a:avLst/>
          </a:prstGeom>
        </p:spPr>
      </p:pic>
      <p:pic>
        <p:nvPicPr>
          <p:cNvPr name="Picture 14" id="14"/>
          <p:cNvPicPr>
            <a:picLocks noChangeAspect="true"/>
          </p:cNvPicPr>
          <p:nvPr/>
        </p:nvPicPr>
        <p:blipFill>
          <a:blip r:embed="rId12"/>
          <a:srcRect l="0" t="0" r="0" b="0"/>
          <a:stretch>
            <a:fillRect/>
          </a:stretch>
        </p:blipFill>
        <p:spPr>
          <a:xfrm flipH="false" flipV="false" rot="0">
            <a:off x="1711906" y="8004402"/>
            <a:ext cx="7432094" cy="1199202"/>
          </a:xfrm>
          <a:prstGeom prst="rect">
            <a:avLst/>
          </a:prstGeom>
        </p:spPr>
      </p:pic>
      <p:sp>
        <p:nvSpPr>
          <p:cNvPr name="TextBox 15" id="15"/>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Pewarisan/Inheritance</a:t>
            </a:r>
          </a:p>
        </p:txBody>
      </p:sp>
      <p:sp>
        <p:nvSpPr>
          <p:cNvPr name="TextBox 16" id="16"/>
          <p:cNvSpPr txBox="true"/>
          <p:nvPr/>
        </p:nvSpPr>
        <p:spPr>
          <a:xfrm rot="0">
            <a:off x="1711906" y="5955348"/>
            <a:ext cx="4903460"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mewarisi kelas Fighter</a:t>
            </a:r>
          </a:p>
        </p:txBody>
      </p:sp>
      <p:sp>
        <p:nvSpPr>
          <p:cNvPr name="TextBox 17" id="17"/>
          <p:cNvSpPr txBox="true"/>
          <p:nvPr/>
        </p:nvSpPr>
        <p:spPr>
          <a:xfrm rot="0">
            <a:off x="10595776" y="5955348"/>
            <a:ext cx="5473443"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mewarisi kelas HealthBar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6040333" y="5991063"/>
            <a:ext cx="6207335" cy="1022385"/>
          </a:xfrm>
          <a:prstGeom prst="rect">
            <a:avLst/>
          </a:prstGeom>
        </p:spPr>
      </p:pic>
      <p:pic>
        <p:nvPicPr>
          <p:cNvPr name="Picture 10" id="10"/>
          <p:cNvPicPr>
            <a:picLocks noChangeAspect="true"/>
          </p:cNvPicPr>
          <p:nvPr/>
        </p:nvPicPr>
        <p:blipFill>
          <a:blip r:embed="rId8"/>
          <a:srcRect l="0" t="0" r="0" b="5957"/>
          <a:stretch>
            <a:fillRect/>
          </a:stretch>
        </p:blipFill>
        <p:spPr>
          <a:xfrm flipH="false" flipV="false" rot="0">
            <a:off x="5647990" y="4383846"/>
            <a:ext cx="6992021" cy="529297"/>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2086465" y="7341778"/>
            <a:ext cx="3556213" cy="1916522"/>
          </a:xfrm>
          <a:prstGeom prst="rect">
            <a:avLst/>
          </a:prstGeom>
        </p:spPr>
      </p:pic>
      <p:pic>
        <p:nvPicPr>
          <p:cNvPr name="Picture 12" id="12"/>
          <p:cNvPicPr>
            <a:picLocks noChangeAspect="true"/>
          </p:cNvPicPr>
          <p:nvPr/>
        </p:nvPicPr>
        <p:blipFill>
          <a:blip r:embed="rId10"/>
          <a:srcRect l="0" t="0" r="0" b="0"/>
          <a:stretch>
            <a:fillRect/>
          </a:stretch>
        </p:blipFill>
        <p:spPr>
          <a:xfrm flipH="false" flipV="false" rot="0">
            <a:off x="12591816" y="7341778"/>
            <a:ext cx="3663225" cy="1916522"/>
          </a:xfrm>
          <a:prstGeom prst="rect">
            <a:avLst/>
          </a:prstGeom>
        </p:spPr>
      </p:pic>
      <p:sp>
        <p:nvSpPr>
          <p:cNvPr name="TextBox 13" id="13"/>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Abstraksi</a:t>
            </a:r>
          </a:p>
        </p:txBody>
      </p:sp>
      <p:sp>
        <p:nvSpPr>
          <p:cNvPr name="TextBox 14" id="14"/>
          <p:cNvSpPr txBox="true"/>
          <p:nvPr/>
        </p:nvSpPr>
        <p:spPr>
          <a:xfrm rot="0">
            <a:off x="6343395" y="5145080"/>
            <a:ext cx="5904272"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menggunakan kelas ABC</a:t>
            </a:r>
          </a:p>
        </p:txBody>
      </p:sp>
      <p:sp>
        <p:nvSpPr>
          <p:cNvPr name="TextBox 15" id="15"/>
          <p:cNvSpPr txBox="true"/>
          <p:nvPr/>
        </p:nvSpPr>
        <p:spPr>
          <a:xfrm rot="0">
            <a:off x="5930647" y="7242048"/>
            <a:ext cx="6426705" cy="2233296"/>
          </a:xfrm>
          <a:prstGeom prst="rect">
            <a:avLst/>
          </a:prstGeom>
        </p:spPr>
        <p:txBody>
          <a:bodyPr anchor="t" rtlCol="false" tIns="0" lIns="0" bIns="0" rIns="0">
            <a:spAutoFit/>
          </a:bodyPr>
          <a:lstStyle/>
          <a:p>
            <a:pPr algn="ctr">
              <a:lnSpc>
                <a:spcPts val="4479"/>
              </a:lnSpc>
            </a:pPr>
            <a:r>
              <a:rPr lang="en-US" sz="3199">
                <a:solidFill>
                  <a:srgbClr val="000000"/>
                </a:solidFill>
                <a:latin typeface="Neue Machina"/>
              </a:rPr>
              <a:t>menerapkan abstractmethod,</a:t>
            </a:r>
          </a:p>
          <a:p>
            <a:pPr algn="ctr">
              <a:lnSpc>
                <a:spcPts val="4479"/>
              </a:lnSpc>
              <a:spcBef>
                <a:spcPct val="0"/>
              </a:spcBef>
            </a:pPr>
            <a:r>
              <a:rPr lang="en-US" sz="3199">
                <a:solidFill>
                  <a:srgbClr val="000000"/>
                </a:solidFill>
                <a:latin typeface="Neue Machina"/>
              </a:rPr>
              <a:t>sehingga fungsi ini harus didefinisikan di kelas turunannya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628799" y="4810714"/>
            <a:ext cx="3120697" cy="1269083"/>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1628799" y="6670347"/>
            <a:ext cx="6475541" cy="1070657"/>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1657497" y="8079970"/>
            <a:ext cx="6418145" cy="951306"/>
          </a:xfrm>
          <a:prstGeom prst="rect">
            <a:avLst/>
          </a:prstGeom>
        </p:spPr>
      </p:pic>
      <p:pic>
        <p:nvPicPr>
          <p:cNvPr name="Picture 12" id="12"/>
          <p:cNvPicPr>
            <a:picLocks noChangeAspect="true"/>
          </p:cNvPicPr>
          <p:nvPr/>
        </p:nvPicPr>
        <p:blipFill>
          <a:blip r:embed="rId10"/>
          <a:srcRect l="0" t="0" r="0" b="0"/>
          <a:stretch>
            <a:fillRect/>
          </a:stretch>
        </p:blipFill>
        <p:spPr>
          <a:xfrm flipH="false" flipV="false" rot="0">
            <a:off x="12946409" y="4810714"/>
            <a:ext cx="3592151" cy="1269083"/>
          </a:xfrm>
          <a:prstGeom prst="rect">
            <a:avLst/>
          </a:prstGeom>
        </p:spPr>
      </p:pic>
      <p:pic>
        <p:nvPicPr>
          <p:cNvPr name="Picture 13" id="13"/>
          <p:cNvPicPr>
            <a:picLocks noChangeAspect="true"/>
          </p:cNvPicPr>
          <p:nvPr/>
        </p:nvPicPr>
        <p:blipFill>
          <a:blip r:embed="rId11"/>
          <a:srcRect l="0" t="0" r="22517" b="0"/>
          <a:stretch>
            <a:fillRect/>
          </a:stretch>
        </p:blipFill>
        <p:spPr>
          <a:xfrm flipH="false" flipV="false" rot="0">
            <a:off x="10358240" y="6670347"/>
            <a:ext cx="6180320" cy="1070657"/>
          </a:xfrm>
          <a:prstGeom prst="rect">
            <a:avLst/>
          </a:prstGeom>
        </p:spPr>
      </p:pic>
      <p:sp>
        <p:nvSpPr>
          <p:cNvPr name="TextBox 14" id="14"/>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Polimorfisme</a:t>
            </a:r>
          </a:p>
        </p:txBody>
      </p:sp>
      <p:sp>
        <p:nvSpPr>
          <p:cNvPr name="TextBox 15" id="15"/>
          <p:cNvSpPr txBox="true"/>
          <p:nvPr/>
        </p:nvSpPr>
        <p:spPr>
          <a:xfrm rot="0">
            <a:off x="6191864" y="3849095"/>
            <a:ext cx="5904272"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Polimorfisme Inheritance</a:t>
            </a:r>
          </a:p>
        </p:txBody>
      </p:sp>
      <p:pic>
        <p:nvPicPr>
          <p:cNvPr name="Picture 16" id="16"/>
          <p:cNvPicPr>
            <a:picLocks noChangeAspect="true"/>
          </p:cNvPicPr>
          <p:nvPr/>
        </p:nvPicPr>
        <p:blipFill>
          <a:blip r:embed="rId11"/>
          <a:srcRect l="0" t="0" r="22517" b="0"/>
          <a:stretch>
            <a:fillRect/>
          </a:stretch>
        </p:blipFill>
        <p:spPr>
          <a:xfrm flipH="false" flipV="false" rot="0">
            <a:off x="10358240" y="8079970"/>
            <a:ext cx="6180320" cy="1070657"/>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2927630" y="4144286"/>
            <a:ext cx="12432739" cy="4144246"/>
          </a:xfrm>
          <a:prstGeom prst="rect">
            <a:avLst/>
          </a:prstGeom>
        </p:spPr>
      </p:pic>
      <p:sp>
        <p:nvSpPr>
          <p:cNvPr name="TextBox 10" id="10"/>
          <p:cNvSpPr txBox="true"/>
          <p:nvPr/>
        </p:nvSpPr>
        <p:spPr>
          <a:xfrm rot="0">
            <a:off x="4479395" y="2595108"/>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Assets Logo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7295088" y="4478432"/>
            <a:ext cx="3697825" cy="3933141"/>
          </a:xfrm>
          <a:prstGeom prst="rect">
            <a:avLst/>
          </a:prstGeom>
        </p:spPr>
      </p:pic>
      <p:sp>
        <p:nvSpPr>
          <p:cNvPr name="TextBox 10" id="10"/>
          <p:cNvSpPr txBox="true"/>
          <p:nvPr/>
        </p:nvSpPr>
        <p:spPr>
          <a:xfrm rot="0">
            <a:off x="4479395" y="2595108"/>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Assets Icons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867084" y="3860120"/>
            <a:ext cx="8553832" cy="5398180"/>
          </a:xfrm>
          <a:prstGeom prst="rect">
            <a:avLst/>
          </a:prstGeom>
        </p:spPr>
      </p:pic>
      <p:sp>
        <p:nvSpPr>
          <p:cNvPr name="TextBox 10" id="10"/>
          <p:cNvSpPr txBox="true"/>
          <p:nvPr/>
        </p:nvSpPr>
        <p:spPr>
          <a:xfrm rot="0">
            <a:off x="4479395" y="2595108"/>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Assets Menu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780887" y="3760139"/>
            <a:ext cx="8726226" cy="5498161"/>
          </a:xfrm>
          <a:prstGeom prst="rect">
            <a:avLst/>
          </a:prstGeom>
        </p:spPr>
      </p:pic>
      <p:sp>
        <p:nvSpPr>
          <p:cNvPr name="TextBox 10" id="10"/>
          <p:cNvSpPr txBox="true"/>
          <p:nvPr/>
        </p:nvSpPr>
        <p:spPr>
          <a:xfrm rot="0">
            <a:off x="4479395" y="2595108"/>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Assets Menu - Select Arena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504292" y="3416163"/>
            <a:ext cx="9279416" cy="5842137"/>
          </a:xfrm>
          <a:prstGeom prst="rect">
            <a:avLst/>
          </a:prstGeom>
        </p:spPr>
      </p:pic>
      <p:sp>
        <p:nvSpPr>
          <p:cNvPr name="TextBox 10" id="10"/>
          <p:cNvSpPr txBox="true"/>
          <p:nvPr/>
        </p:nvSpPr>
        <p:spPr>
          <a:xfrm rot="0">
            <a:off x="3624421" y="2595108"/>
            <a:ext cx="11039159"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Arena - Gate of Itera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498110" y="3416163"/>
            <a:ext cx="9291780" cy="5842137"/>
          </a:xfrm>
          <a:prstGeom prst="rect">
            <a:avLst/>
          </a:prstGeom>
        </p:spPr>
      </p:pic>
      <p:sp>
        <p:nvSpPr>
          <p:cNvPr name="TextBox 10" id="10"/>
          <p:cNvSpPr txBox="true"/>
          <p:nvPr/>
        </p:nvSpPr>
        <p:spPr>
          <a:xfrm rot="0">
            <a:off x="3624421" y="2595108"/>
            <a:ext cx="11039159"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Arena - Stadium of Cambodia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1955402"/>
            <a:chOff x="0" y="0"/>
            <a:chExt cx="4659694" cy="561383"/>
          </a:xfrm>
        </p:grpSpPr>
        <p:sp>
          <p:nvSpPr>
            <p:cNvPr name="Freeform 3" id="3"/>
            <p:cNvSpPr/>
            <p:nvPr/>
          </p:nvSpPr>
          <p:spPr>
            <a:xfrm flipH="false" flipV="false">
              <a:off x="41910" y="43180"/>
              <a:ext cx="4611434" cy="513123"/>
            </a:xfrm>
            <a:custGeom>
              <a:avLst/>
              <a:gdLst/>
              <a:ahLst/>
              <a:cxnLst/>
              <a:rect r="r" b="b" t="t" l="l"/>
              <a:pathLst>
                <a:path h="513123" w="4611434">
                  <a:moveTo>
                    <a:pt x="0" y="0"/>
                  </a:moveTo>
                  <a:lnTo>
                    <a:pt x="4611434" y="0"/>
                  </a:lnTo>
                  <a:lnTo>
                    <a:pt x="4611434" y="513123"/>
                  </a:lnTo>
                  <a:lnTo>
                    <a:pt x="0" y="513123"/>
                  </a:lnTo>
                  <a:close/>
                </a:path>
              </a:pathLst>
            </a:custGeom>
            <a:solidFill>
              <a:srgbClr val="FE00E2"/>
            </a:solidFill>
          </p:spPr>
        </p:sp>
        <p:sp>
          <p:nvSpPr>
            <p:cNvPr name="Freeform 4" id="4"/>
            <p:cNvSpPr/>
            <p:nvPr/>
          </p:nvSpPr>
          <p:spPr>
            <a:xfrm flipH="false" flipV="false">
              <a:off x="35560" y="35560"/>
              <a:ext cx="4624134" cy="525823"/>
            </a:xfrm>
            <a:custGeom>
              <a:avLst/>
              <a:gdLst/>
              <a:ahLst/>
              <a:cxnLst/>
              <a:rect r="r" b="b" t="t" l="l"/>
              <a:pathLst>
                <a:path h="525823" w="4624134">
                  <a:moveTo>
                    <a:pt x="4624134" y="525823"/>
                  </a:moveTo>
                  <a:lnTo>
                    <a:pt x="0" y="525823"/>
                  </a:lnTo>
                  <a:lnTo>
                    <a:pt x="0" y="0"/>
                  </a:lnTo>
                  <a:lnTo>
                    <a:pt x="4624134" y="0"/>
                  </a:lnTo>
                  <a:lnTo>
                    <a:pt x="4624134" y="525823"/>
                  </a:lnTo>
                  <a:close/>
                  <a:moveTo>
                    <a:pt x="12700" y="513123"/>
                  </a:moveTo>
                  <a:lnTo>
                    <a:pt x="4611434" y="513123"/>
                  </a:lnTo>
                  <a:lnTo>
                    <a:pt x="4611434" y="12700"/>
                  </a:lnTo>
                  <a:lnTo>
                    <a:pt x="12700" y="12700"/>
                  </a:lnTo>
                  <a:lnTo>
                    <a:pt x="12700" y="513123"/>
                  </a:lnTo>
                  <a:close/>
                </a:path>
              </a:pathLst>
            </a:custGeom>
            <a:solidFill>
              <a:srgbClr val="D33C2D"/>
            </a:solidFill>
          </p:spPr>
        </p:sp>
        <p:sp>
          <p:nvSpPr>
            <p:cNvPr name="Freeform 5" id="5"/>
            <p:cNvSpPr/>
            <p:nvPr/>
          </p:nvSpPr>
          <p:spPr>
            <a:xfrm flipH="false" flipV="false">
              <a:off x="0" y="0"/>
              <a:ext cx="4611434" cy="513123"/>
            </a:xfrm>
            <a:custGeom>
              <a:avLst/>
              <a:gdLst/>
              <a:ahLst/>
              <a:cxnLst/>
              <a:rect r="r" b="b" t="t" l="l"/>
              <a:pathLst>
                <a:path h="513123" w="4611434">
                  <a:moveTo>
                    <a:pt x="0" y="0"/>
                  </a:moveTo>
                  <a:lnTo>
                    <a:pt x="4611434" y="0"/>
                  </a:lnTo>
                  <a:lnTo>
                    <a:pt x="4611434" y="513123"/>
                  </a:lnTo>
                  <a:lnTo>
                    <a:pt x="0" y="513123"/>
                  </a:lnTo>
                  <a:close/>
                </a:path>
              </a:pathLst>
            </a:custGeom>
            <a:solidFill>
              <a:srgbClr val="FFFFFF"/>
            </a:solidFill>
          </p:spPr>
        </p:sp>
      </p:grpSp>
      <p:grpSp>
        <p:nvGrpSpPr>
          <p:cNvPr name="Group 6" id="6"/>
          <p:cNvGrpSpPr/>
          <p:nvPr/>
        </p:nvGrpSpPr>
        <p:grpSpPr>
          <a:xfrm rot="0">
            <a:off x="1028700" y="3276954"/>
            <a:ext cx="4701761" cy="5981346"/>
            <a:chOff x="0" y="0"/>
            <a:chExt cx="1349844" cy="1717203"/>
          </a:xfrm>
        </p:grpSpPr>
        <p:sp>
          <p:nvSpPr>
            <p:cNvPr name="Freeform 7" id="7"/>
            <p:cNvSpPr/>
            <p:nvPr/>
          </p:nvSpPr>
          <p:spPr>
            <a:xfrm flipH="false" flipV="false">
              <a:off x="41910" y="43180"/>
              <a:ext cx="1301584" cy="1668943"/>
            </a:xfrm>
            <a:custGeom>
              <a:avLst/>
              <a:gdLst/>
              <a:ahLst/>
              <a:cxnLst/>
              <a:rect r="r" b="b" t="t" l="l"/>
              <a:pathLst>
                <a:path h="1668943" w="1301584">
                  <a:moveTo>
                    <a:pt x="0" y="0"/>
                  </a:moveTo>
                  <a:lnTo>
                    <a:pt x="1301584" y="0"/>
                  </a:lnTo>
                  <a:lnTo>
                    <a:pt x="1301584" y="1668943"/>
                  </a:lnTo>
                  <a:lnTo>
                    <a:pt x="0" y="1668943"/>
                  </a:lnTo>
                  <a:close/>
                </a:path>
              </a:pathLst>
            </a:custGeom>
            <a:solidFill>
              <a:srgbClr val="F3790B"/>
            </a:solidFill>
          </p:spPr>
        </p:sp>
        <p:sp>
          <p:nvSpPr>
            <p:cNvPr name="Freeform 8" id="8"/>
            <p:cNvSpPr/>
            <p:nvPr/>
          </p:nvSpPr>
          <p:spPr>
            <a:xfrm flipH="false" flipV="false">
              <a:off x="35560" y="35560"/>
              <a:ext cx="1314284" cy="1681644"/>
            </a:xfrm>
            <a:custGeom>
              <a:avLst/>
              <a:gdLst/>
              <a:ahLst/>
              <a:cxnLst/>
              <a:rect r="r" b="b" t="t" l="l"/>
              <a:pathLst>
                <a:path h="1681644" w="1314284">
                  <a:moveTo>
                    <a:pt x="1314284" y="1681644"/>
                  </a:moveTo>
                  <a:lnTo>
                    <a:pt x="0" y="1681644"/>
                  </a:lnTo>
                  <a:lnTo>
                    <a:pt x="0" y="0"/>
                  </a:lnTo>
                  <a:lnTo>
                    <a:pt x="1314283" y="0"/>
                  </a:lnTo>
                  <a:lnTo>
                    <a:pt x="1314283" y="1681644"/>
                  </a:lnTo>
                  <a:close/>
                  <a:moveTo>
                    <a:pt x="12700" y="1668944"/>
                  </a:moveTo>
                  <a:lnTo>
                    <a:pt x="1301583" y="1668944"/>
                  </a:lnTo>
                  <a:lnTo>
                    <a:pt x="1301583" y="12700"/>
                  </a:lnTo>
                  <a:lnTo>
                    <a:pt x="12700" y="12700"/>
                  </a:lnTo>
                  <a:lnTo>
                    <a:pt x="12700" y="1668944"/>
                  </a:lnTo>
                  <a:close/>
                </a:path>
              </a:pathLst>
            </a:custGeom>
            <a:solidFill>
              <a:srgbClr val="FE00E2"/>
            </a:solidFill>
          </p:spPr>
        </p:sp>
        <p:sp>
          <p:nvSpPr>
            <p:cNvPr name="Freeform 9" id="9"/>
            <p:cNvSpPr/>
            <p:nvPr/>
          </p:nvSpPr>
          <p:spPr>
            <a:xfrm flipH="false" flipV="false">
              <a:off x="0" y="0"/>
              <a:ext cx="1301584" cy="1668943"/>
            </a:xfrm>
            <a:custGeom>
              <a:avLst/>
              <a:gdLst/>
              <a:ahLst/>
              <a:cxnLst/>
              <a:rect r="r" b="b" t="t" l="l"/>
              <a:pathLst>
                <a:path h="1668943" w="1301584">
                  <a:moveTo>
                    <a:pt x="0" y="0"/>
                  </a:moveTo>
                  <a:lnTo>
                    <a:pt x="1301584" y="0"/>
                  </a:lnTo>
                  <a:lnTo>
                    <a:pt x="1301584" y="1668943"/>
                  </a:lnTo>
                  <a:lnTo>
                    <a:pt x="0" y="1668943"/>
                  </a:lnTo>
                  <a:close/>
                </a:path>
              </a:pathLst>
            </a:custGeom>
            <a:solidFill>
              <a:srgbClr val="FFFFFF"/>
            </a:solidFill>
          </p:spPr>
        </p:sp>
      </p:grpSp>
      <p:grpSp>
        <p:nvGrpSpPr>
          <p:cNvPr name="Group 10" id="10"/>
          <p:cNvGrpSpPr/>
          <p:nvPr/>
        </p:nvGrpSpPr>
        <p:grpSpPr>
          <a:xfrm rot="0">
            <a:off x="6056966" y="3276954"/>
            <a:ext cx="4701761" cy="5981346"/>
            <a:chOff x="0" y="0"/>
            <a:chExt cx="1349844" cy="1717203"/>
          </a:xfrm>
        </p:grpSpPr>
        <p:sp>
          <p:nvSpPr>
            <p:cNvPr name="Freeform 11" id="11"/>
            <p:cNvSpPr/>
            <p:nvPr/>
          </p:nvSpPr>
          <p:spPr>
            <a:xfrm flipH="false" flipV="false">
              <a:off x="41910" y="43180"/>
              <a:ext cx="1301584" cy="1668943"/>
            </a:xfrm>
            <a:custGeom>
              <a:avLst/>
              <a:gdLst/>
              <a:ahLst/>
              <a:cxnLst/>
              <a:rect r="r" b="b" t="t" l="l"/>
              <a:pathLst>
                <a:path h="1668943" w="1301584">
                  <a:moveTo>
                    <a:pt x="0" y="0"/>
                  </a:moveTo>
                  <a:lnTo>
                    <a:pt x="1301584" y="0"/>
                  </a:lnTo>
                  <a:lnTo>
                    <a:pt x="1301584" y="1668943"/>
                  </a:lnTo>
                  <a:lnTo>
                    <a:pt x="0" y="1668943"/>
                  </a:lnTo>
                  <a:close/>
                </a:path>
              </a:pathLst>
            </a:custGeom>
            <a:solidFill>
              <a:srgbClr val="F3790B"/>
            </a:solidFill>
          </p:spPr>
        </p:sp>
        <p:sp>
          <p:nvSpPr>
            <p:cNvPr name="Freeform 12" id="12"/>
            <p:cNvSpPr/>
            <p:nvPr/>
          </p:nvSpPr>
          <p:spPr>
            <a:xfrm flipH="false" flipV="false">
              <a:off x="35560" y="35560"/>
              <a:ext cx="1314284" cy="1681644"/>
            </a:xfrm>
            <a:custGeom>
              <a:avLst/>
              <a:gdLst/>
              <a:ahLst/>
              <a:cxnLst/>
              <a:rect r="r" b="b" t="t" l="l"/>
              <a:pathLst>
                <a:path h="1681644" w="1314284">
                  <a:moveTo>
                    <a:pt x="1314284" y="1681644"/>
                  </a:moveTo>
                  <a:lnTo>
                    <a:pt x="0" y="1681644"/>
                  </a:lnTo>
                  <a:lnTo>
                    <a:pt x="0" y="0"/>
                  </a:lnTo>
                  <a:lnTo>
                    <a:pt x="1314283" y="0"/>
                  </a:lnTo>
                  <a:lnTo>
                    <a:pt x="1314283" y="1681644"/>
                  </a:lnTo>
                  <a:close/>
                  <a:moveTo>
                    <a:pt x="12700" y="1668944"/>
                  </a:moveTo>
                  <a:lnTo>
                    <a:pt x="1301583" y="1668944"/>
                  </a:lnTo>
                  <a:lnTo>
                    <a:pt x="1301583" y="12700"/>
                  </a:lnTo>
                  <a:lnTo>
                    <a:pt x="12700" y="12700"/>
                  </a:lnTo>
                  <a:lnTo>
                    <a:pt x="12700" y="1668944"/>
                  </a:lnTo>
                  <a:close/>
                </a:path>
              </a:pathLst>
            </a:custGeom>
            <a:solidFill>
              <a:srgbClr val="FE00E2"/>
            </a:solidFill>
          </p:spPr>
        </p:sp>
        <p:sp>
          <p:nvSpPr>
            <p:cNvPr name="Freeform 13" id="13"/>
            <p:cNvSpPr/>
            <p:nvPr/>
          </p:nvSpPr>
          <p:spPr>
            <a:xfrm flipH="false" flipV="false">
              <a:off x="0" y="0"/>
              <a:ext cx="1301584" cy="1668943"/>
            </a:xfrm>
            <a:custGeom>
              <a:avLst/>
              <a:gdLst/>
              <a:ahLst/>
              <a:cxnLst/>
              <a:rect r="r" b="b" t="t" l="l"/>
              <a:pathLst>
                <a:path h="1668943" w="1301584">
                  <a:moveTo>
                    <a:pt x="0" y="0"/>
                  </a:moveTo>
                  <a:lnTo>
                    <a:pt x="1301584" y="0"/>
                  </a:lnTo>
                  <a:lnTo>
                    <a:pt x="1301584" y="1668943"/>
                  </a:lnTo>
                  <a:lnTo>
                    <a:pt x="0" y="1668943"/>
                  </a:lnTo>
                  <a:close/>
                </a:path>
              </a:pathLst>
            </a:custGeom>
            <a:solidFill>
              <a:srgbClr val="FFFFFF"/>
            </a:solidFill>
          </p:spPr>
        </p:sp>
      </p:grpSp>
      <p:grpSp>
        <p:nvGrpSpPr>
          <p:cNvPr name="Group 14" id="14"/>
          <p:cNvGrpSpPr/>
          <p:nvPr/>
        </p:nvGrpSpPr>
        <p:grpSpPr>
          <a:xfrm rot="0">
            <a:off x="11144932" y="3276954"/>
            <a:ext cx="4701761" cy="5981346"/>
            <a:chOff x="0" y="0"/>
            <a:chExt cx="1349844" cy="1717203"/>
          </a:xfrm>
        </p:grpSpPr>
        <p:sp>
          <p:nvSpPr>
            <p:cNvPr name="Freeform 15" id="15"/>
            <p:cNvSpPr/>
            <p:nvPr/>
          </p:nvSpPr>
          <p:spPr>
            <a:xfrm flipH="false" flipV="false">
              <a:off x="41910" y="43180"/>
              <a:ext cx="1301584" cy="1668943"/>
            </a:xfrm>
            <a:custGeom>
              <a:avLst/>
              <a:gdLst/>
              <a:ahLst/>
              <a:cxnLst/>
              <a:rect r="r" b="b" t="t" l="l"/>
              <a:pathLst>
                <a:path h="1668943" w="1301584">
                  <a:moveTo>
                    <a:pt x="0" y="0"/>
                  </a:moveTo>
                  <a:lnTo>
                    <a:pt x="1301584" y="0"/>
                  </a:lnTo>
                  <a:lnTo>
                    <a:pt x="1301584" y="1668943"/>
                  </a:lnTo>
                  <a:lnTo>
                    <a:pt x="0" y="1668943"/>
                  </a:lnTo>
                  <a:close/>
                </a:path>
              </a:pathLst>
            </a:custGeom>
            <a:solidFill>
              <a:srgbClr val="F3790B"/>
            </a:solidFill>
          </p:spPr>
        </p:sp>
        <p:sp>
          <p:nvSpPr>
            <p:cNvPr name="Freeform 16" id="16"/>
            <p:cNvSpPr/>
            <p:nvPr/>
          </p:nvSpPr>
          <p:spPr>
            <a:xfrm flipH="false" flipV="false">
              <a:off x="35560" y="35560"/>
              <a:ext cx="1314284" cy="1681644"/>
            </a:xfrm>
            <a:custGeom>
              <a:avLst/>
              <a:gdLst/>
              <a:ahLst/>
              <a:cxnLst/>
              <a:rect r="r" b="b" t="t" l="l"/>
              <a:pathLst>
                <a:path h="1681644" w="1314284">
                  <a:moveTo>
                    <a:pt x="1314284" y="1681644"/>
                  </a:moveTo>
                  <a:lnTo>
                    <a:pt x="0" y="1681644"/>
                  </a:lnTo>
                  <a:lnTo>
                    <a:pt x="0" y="0"/>
                  </a:lnTo>
                  <a:lnTo>
                    <a:pt x="1314283" y="0"/>
                  </a:lnTo>
                  <a:lnTo>
                    <a:pt x="1314283" y="1681644"/>
                  </a:lnTo>
                  <a:close/>
                  <a:moveTo>
                    <a:pt x="12700" y="1668944"/>
                  </a:moveTo>
                  <a:lnTo>
                    <a:pt x="1301583" y="1668944"/>
                  </a:lnTo>
                  <a:lnTo>
                    <a:pt x="1301583" y="12700"/>
                  </a:lnTo>
                  <a:lnTo>
                    <a:pt x="12700" y="12700"/>
                  </a:lnTo>
                  <a:lnTo>
                    <a:pt x="12700" y="1668944"/>
                  </a:lnTo>
                  <a:close/>
                </a:path>
              </a:pathLst>
            </a:custGeom>
            <a:solidFill>
              <a:srgbClr val="FE00E2"/>
            </a:solidFill>
          </p:spPr>
        </p:sp>
        <p:sp>
          <p:nvSpPr>
            <p:cNvPr name="Freeform 17" id="17"/>
            <p:cNvSpPr/>
            <p:nvPr/>
          </p:nvSpPr>
          <p:spPr>
            <a:xfrm flipH="false" flipV="false">
              <a:off x="0" y="0"/>
              <a:ext cx="1301584" cy="1668943"/>
            </a:xfrm>
            <a:custGeom>
              <a:avLst/>
              <a:gdLst/>
              <a:ahLst/>
              <a:cxnLst/>
              <a:rect r="r" b="b" t="t" l="l"/>
              <a:pathLst>
                <a:path h="1668943" w="1301584">
                  <a:moveTo>
                    <a:pt x="0" y="0"/>
                  </a:moveTo>
                  <a:lnTo>
                    <a:pt x="1301584" y="0"/>
                  </a:lnTo>
                  <a:lnTo>
                    <a:pt x="1301584" y="1668943"/>
                  </a:lnTo>
                  <a:lnTo>
                    <a:pt x="0" y="1668943"/>
                  </a:lnTo>
                  <a:close/>
                </a:path>
              </a:pathLst>
            </a:custGeom>
            <a:solidFill>
              <a:srgbClr val="FFFFFF"/>
            </a:solidFill>
          </p:spPr>
        </p:sp>
      </p:grpSp>
      <p:grpSp>
        <p:nvGrpSpPr>
          <p:cNvPr name="Group 18" id="18"/>
          <p:cNvGrpSpPr/>
          <p:nvPr/>
        </p:nvGrpSpPr>
        <p:grpSpPr>
          <a:xfrm rot="0">
            <a:off x="1523751" y="3669092"/>
            <a:ext cx="3711660" cy="3121131"/>
            <a:chOff x="0" y="0"/>
            <a:chExt cx="4948880" cy="4161508"/>
          </a:xfrm>
        </p:grpSpPr>
        <p:pic>
          <p:nvPicPr>
            <p:cNvPr name="Picture 19" id="19"/>
            <p:cNvPicPr>
              <a:picLocks noChangeAspect="true"/>
            </p:cNvPicPr>
            <p:nvPr/>
          </p:nvPicPr>
          <p:blipFill>
            <a:blip r:embed="rId2"/>
            <a:srcRect l="0" t="3658" r="0" b="12252"/>
            <a:stretch>
              <a:fillRect/>
            </a:stretch>
          </p:blipFill>
          <p:spPr>
            <a:xfrm flipH="false" flipV="false">
              <a:off x="0" y="0"/>
              <a:ext cx="4948880" cy="4161508"/>
            </a:xfrm>
            <a:prstGeom prst="rect">
              <a:avLst/>
            </a:prstGeom>
          </p:spPr>
        </p:pic>
      </p:grpSp>
      <p:grpSp>
        <p:nvGrpSpPr>
          <p:cNvPr name="Group 20" id="20"/>
          <p:cNvGrpSpPr/>
          <p:nvPr/>
        </p:nvGrpSpPr>
        <p:grpSpPr>
          <a:xfrm rot="0">
            <a:off x="6552017" y="3669092"/>
            <a:ext cx="3711660" cy="3121131"/>
            <a:chOff x="0" y="0"/>
            <a:chExt cx="4948880" cy="4161508"/>
          </a:xfrm>
        </p:grpSpPr>
        <p:pic>
          <p:nvPicPr>
            <p:cNvPr name="Picture 21" id="21"/>
            <p:cNvPicPr>
              <a:picLocks noChangeAspect="true"/>
            </p:cNvPicPr>
            <p:nvPr/>
          </p:nvPicPr>
          <p:blipFill>
            <a:blip r:embed="rId3"/>
            <a:srcRect l="0" t="7831" r="0" b="7831"/>
            <a:stretch>
              <a:fillRect/>
            </a:stretch>
          </p:blipFill>
          <p:spPr>
            <a:xfrm flipH="false" flipV="false">
              <a:off x="0" y="0"/>
              <a:ext cx="4948880" cy="4161508"/>
            </a:xfrm>
            <a:prstGeom prst="rect">
              <a:avLst/>
            </a:prstGeom>
          </p:spPr>
        </p:pic>
      </p:grpSp>
      <p:grpSp>
        <p:nvGrpSpPr>
          <p:cNvPr name="Group 22" id="22"/>
          <p:cNvGrpSpPr/>
          <p:nvPr/>
        </p:nvGrpSpPr>
        <p:grpSpPr>
          <a:xfrm rot="0">
            <a:off x="11639982" y="3669092"/>
            <a:ext cx="3711660" cy="3121131"/>
            <a:chOff x="0" y="0"/>
            <a:chExt cx="4948880" cy="4161508"/>
          </a:xfrm>
        </p:grpSpPr>
        <p:pic>
          <p:nvPicPr>
            <p:cNvPr name="Picture 23" id="23"/>
            <p:cNvPicPr>
              <a:picLocks noChangeAspect="true"/>
            </p:cNvPicPr>
            <p:nvPr/>
          </p:nvPicPr>
          <p:blipFill>
            <a:blip r:embed="rId4"/>
            <a:srcRect l="0" t="7955" r="0" b="7955"/>
            <a:stretch>
              <a:fillRect/>
            </a:stretch>
          </p:blipFill>
          <p:spPr>
            <a:xfrm flipH="false" flipV="false">
              <a:off x="0" y="0"/>
              <a:ext cx="4948880" cy="4161508"/>
            </a:xfrm>
            <a:prstGeom prst="rect">
              <a:avLst/>
            </a:prstGeom>
          </p:spPr>
        </p:pic>
      </p:grpSp>
      <p:grpSp>
        <p:nvGrpSpPr>
          <p:cNvPr name="Group 24" id="24"/>
          <p:cNvGrpSpPr/>
          <p:nvPr/>
        </p:nvGrpSpPr>
        <p:grpSpPr>
          <a:xfrm rot="0">
            <a:off x="16126482" y="8195115"/>
            <a:ext cx="1132818" cy="1063185"/>
            <a:chOff x="0" y="0"/>
            <a:chExt cx="1510423" cy="1417580"/>
          </a:xfrm>
        </p:grpSpPr>
        <p:sp>
          <p:nvSpPr>
            <p:cNvPr name="AutoShape 25" id="25"/>
            <p:cNvSpPr/>
            <p:nvPr/>
          </p:nvSpPr>
          <p:spPr>
            <a:xfrm rot="0">
              <a:off x="223054" y="223054"/>
              <a:ext cx="1287369" cy="1194526"/>
            </a:xfrm>
            <a:prstGeom prst="rect">
              <a:avLst/>
            </a:prstGeom>
            <a:solidFill>
              <a:srgbClr val="D33C2D"/>
            </a:solidFill>
          </p:spPr>
        </p:sp>
        <p:grpSp>
          <p:nvGrpSpPr>
            <p:cNvPr name="Group 26" id="26"/>
            <p:cNvGrpSpPr/>
            <p:nvPr/>
          </p:nvGrpSpPr>
          <p:grpSpPr>
            <a:xfrm rot="0">
              <a:off x="0" y="0"/>
              <a:ext cx="1363969" cy="1239137"/>
              <a:chOff x="0" y="0"/>
              <a:chExt cx="3343497" cy="3037496"/>
            </a:xfrm>
          </p:grpSpPr>
          <p:sp>
            <p:nvSpPr>
              <p:cNvPr name="Freeform 27" id="27"/>
              <p:cNvSpPr/>
              <p:nvPr/>
            </p:nvSpPr>
            <p:spPr>
              <a:xfrm flipH="false" flipV="false">
                <a:off x="72390" y="72390"/>
                <a:ext cx="3198717" cy="2892717"/>
              </a:xfrm>
              <a:custGeom>
                <a:avLst/>
                <a:gdLst/>
                <a:ahLst/>
                <a:cxnLst/>
                <a:rect r="r" b="b" t="t" l="l"/>
                <a:pathLst>
                  <a:path h="2892717" w="3198717">
                    <a:moveTo>
                      <a:pt x="0" y="0"/>
                    </a:moveTo>
                    <a:lnTo>
                      <a:pt x="3198717" y="0"/>
                    </a:lnTo>
                    <a:lnTo>
                      <a:pt x="3198717" y="2892717"/>
                    </a:lnTo>
                    <a:lnTo>
                      <a:pt x="0" y="2892717"/>
                    </a:lnTo>
                    <a:lnTo>
                      <a:pt x="0" y="0"/>
                    </a:lnTo>
                    <a:close/>
                  </a:path>
                </a:pathLst>
              </a:custGeom>
              <a:solidFill>
                <a:srgbClr val="FFFFFF"/>
              </a:solidFill>
            </p:spPr>
          </p:sp>
          <p:sp>
            <p:nvSpPr>
              <p:cNvPr name="Freeform 28" id="28"/>
              <p:cNvSpPr/>
              <p:nvPr/>
            </p:nvSpPr>
            <p:spPr>
              <a:xfrm flipH="false" flipV="false">
                <a:off x="0" y="0"/>
                <a:ext cx="3343497" cy="3037496"/>
              </a:xfrm>
              <a:custGeom>
                <a:avLst/>
                <a:gdLst/>
                <a:ahLst/>
                <a:cxnLst/>
                <a:rect r="r" b="b" t="t" l="l"/>
                <a:pathLst>
                  <a:path h="3037496" w="3343497">
                    <a:moveTo>
                      <a:pt x="3198717" y="2892716"/>
                    </a:moveTo>
                    <a:lnTo>
                      <a:pt x="3343497" y="2892716"/>
                    </a:lnTo>
                    <a:lnTo>
                      <a:pt x="3343497" y="3037496"/>
                    </a:lnTo>
                    <a:lnTo>
                      <a:pt x="3198717" y="3037496"/>
                    </a:lnTo>
                    <a:lnTo>
                      <a:pt x="3198717" y="2892716"/>
                    </a:lnTo>
                    <a:close/>
                    <a:moveTo>
                      <a:pt x="0" y="144780"/>
                    </a:moveTo>
                    <a:lnTo>
                      <a:pt x="144780" y="144780"/>
                    </a:lnTo>
                    <a:lnTo>
                      <a:pt x="144780" y="2892717"/>
                    </a:lnTo>
                    <a:lnTo>
                      <a:pt x="0" y="2892717"/>
                    </a:lnTo>
                    <a:lnTo>
                      <a:pt x="0" y="144780"/>
                    </a:lnTo>
                    <a:close/>
                    <a:moveTo>
                      <a:pt x="0" y="2892717"/>
                    </a:moveTo>
                    <a:lnTo>
                      <a:pt x="144780" y="2892717"/>
                    </a:lnTo>
                    <a:lnTo>
                      <a:pt x="144780" y="3037496"/>
                    </a:lnTo>
                    <a:lnTo>
                      <a:pt x="0" y="3037496"/>
                    </a:lnTo>
                    <a:lnTo>
                      <a:pt x="0" y="2892716"/>
                    </a:lnTo>
                    <a:close/>
                    <a:moveTo>
                      <a:pt x="3198717" y="144780"/>
                    </a:moveTo>
                    <a:lnTo>
                      <a:pt x="3343497" y="144780"/>
                    </a:lnTo>
                    <a:lnTo>
                      <a:pt x="3343497" y="2892717"/>
                    </a:lnTo>
                    <a:lnTo>
                      <a:pt x="3198717" y="2892717"/>
                    </a:lnTo>
                    <a:lnTo>
                      <a:pt x="3198717" y="144780"/>
                    </a:lnTo>
                    <a:close/>
                    <a:moveTo>
                      <a:pt x="144780" y="2892716"/>
                    </a:moveTo>
                    <a:lnTo>
                      <a:pt x="3198717" y="2892716"/>
                    </a:lnTo>
                    <a:lnTo>
                      <a:pt x="3198717" y="3037496"/>
                    </a:lnTo>
                    <a:lnTo>
                      <a:pt x="144780" y="3037496"/>
                    </a:lnTo>
                    <a:lnTo>
                      <a:pt x="144780" y="2892716"/>
                    </a:lnTo>
                    <a:close/>
                    <a:moveTo>
                      <a:pt x="3198717" y="0"/>
                    </a:moveTo>
                    <a:lnTo>
                      <a:pt x="3343497" y="0"/>
                    </a:lnTo>
                    <a:lnTo>
                      <a:pt x="3343497" y="144780"/>
                    </a:lnTo>
                    <a:lnTo>
                      <a:pt x="3198717" y="144780"/>
                    </a:lnTo>
                    <a:lnTo>
                      <a:pt x="3198717" y="0"/>
                    </a:lnTo>
                    <a:close/>
                    <a:moveTo>
                      <a:pt x="0" y="0"/>
                    </a:moveTo>
                    <a:lnTo>
                      <a:pt x="144780" y="0"/>
                    </a:lnTo>
                    <a:lnTo>
                      <a:pt x="144780" y="144780"/>
                    </a:lnTo>
                    <a:lnTo>
                      <a:pt x="0" y="144780"/>
                    </a:lnTo>
                    <a:lnTo>
                      <a:pt x="0" y="0"/>
                    </a:lnTo>
                    <a:close/>
                    <a:moveTo>
                      <a:pt x="144780" y="0"/>
                    </a:moveTo>
                    <a:lnTo>
                      <a:pt x="3198717" y="0"/>
                    </a:lnTo>
                    <a:lnTo>
                      <a:pt x="3198717" y="144780"/>
                    </a:lnTo>
                    <a:lnTo>
                      <a:pt x="144780" y="144780"/>
                    </a:lnTo>
                    <a:lnTo>
                      <a:pt x="144780" y="0"/>
                    </a:lnTo>
                    <a:close/>
                  </a:path>
                </a:pathLst>
              </a:custGeom>
              <a:solidFill>
                <a:srgbClr val="FE00E2"/>
              </a:solidFill>
            </p:spPr>
          </p:sp>
        </p:grpSp>
        <p:pic>
          <p:nvPicPr>
            <p:cNvPr name="Picture 29" id="2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277916" y="223054"/>
              <a:ext cx="808138" cy="753772"/>
            </a:xfrm>
            <a:prstGeom prst="rect">
              <a:avLst/>
            </a:prstGeom>
          </p:spPr>
        </p:pic>
      </p:grpSp>
      <p:grpSp>
        <p:nvGrpSpPr>
          <p:cNvPr name="Group 30" id="30"/>
          <p:cNvGrpSpPr/>
          <p:nvPr/>
        </p:nvGrpSpPr>
        <p:grpSpPr>
          <a:xfrm rot="0">
            <a:off x="1523751" y="7225609"/>
            <a:ext cx="3711660" cy="1443629"/>
            <a:chOff x="0" y="0"/>
            <a:chExt cx="4948880" cy="1924838"/>
          </a:xfrm>
        </p:grpSpPr>
        <p:sp>
          <p:nvSpPr>
            <p:cNvPr name="TextBox 31" id="31"/>
            <p:cNvSpPr txBox="true"/>
            <p:nvPr/>
          </p:nvSpPr>
          <p:spPr>
            <a:xfrm rot="0">
              <a:off x="0" y="-19050"/>
              <a:ext cx="4948880" cy="504293"/>
            </a:xfrm>
            <a:prstGeom prst="rect">
              <a:avLst/>
            </a:prstGeom>
          </p:spPr>
          <p:txBody>
            <a:bodyPr anchor="t" rtlCol="false" tIns="0" lIns="0" bIns="0" rIns="0">
              <a:spAutoFit/>
            </a:bodyPr>
            <a:lstStyle/>
            <a:p>
              <a:pPr algn="ctr" marL="0" indent="0" lvl="0">
                <a:lnSpc>
                  <a:spcPts val="2929"/>
                </a:lnSpc>
                <a:spcBef>
                  <a:spcPct val="0"/>
                </a:spcBef>
              </a:pPr>
              <a:r>
                <a:rPr lang="en-US" sz="2440">
                  <a:solidFill>
                    <a:srgbClr val="000000"/>
                  </a:solidFill>
                  <a:latin typeface="Neue Machina"/>
                </a:rPr>
                <a:t>Yondika Vio Landa</a:t>
              </a:r>
            </a:p>
          </p:txBody>
        </p:sp>
        <p:sp>
          <p:nvSpPr>
            <p:cNvPr name="TextBox 32" id="32"/>
            <p:cNvSpPr txBox="true"/>
            <p:nvPr/>
          </p:nvSpPr>
          <p:spPr>
            <a:xfrm rot="0">
              <a:off x="0" y="988607"/>
              <a:ext cx="4948880" cy="936231"/>
            </a:xfrm>
            <a:prstGeom prst="rect">
              <a:avLst/>
            </a:prstGeom>
          </p:spPr>
          <p:txBody>
            <a:bodyPr anchor="t" rtlCol="false" tIns="0" lIns="0" bIns="0" rIns="0">
              <a:spAutoFit/>
            </a:bodyPr>
            <a:lstStyle/>
            <a:p>
              <a:pPr algn="ctr">
                <a:lnSpc>
                  <a:spcPts val="2800"/>
                </a:lnSpc>
              </a:pPr>
              <a:r>
                <a:rPr lang="en-US" sz="2000">
                  <a:solidFill>
                    <a:srgbClr val="000000"/>
                  </a:solidFill>
                  <a:latin typeface="Neue Machina"/>
                </a:rPr>
                <a:t>121140161</a:t>
              </a:r>
            </a:p>
            <a:p>
              <a:pPr algn="ctr" marL="0" indent="0" lvl="0">
                <a:lnSpc>
                  <a:spcPts val="2800"/>
                </a:lnSpc>
                <a:spcBef>
                  <a:spcPct val="0"/>
                </a:spcBef>
              </a:pPr>
              <a:r>
                <a:rPr lang="en-US" sz="2000">
                  <a:solidFill>
                    <a:srgbClr val="000000"/>
                  </a:solidFill>
                  <a:latin typeface="Neue Machina"/>
                </a:rPr>
                <a:t>RB.05</a:t>
              </a:r>
            </a:p>
          </p:txBody>
        </p:sp>
      </p:grpSp>
      <p:grpSp>
        <p:nvGrpSpPr>
          <p:cNvPr name="Group 33" id="33"/>
          <p:cNvGrpSpPr/>
          <p:nvPr/>
        </p:nvGrpSpPr>
        <p:grpSpPr>
          <a:xfrm rot="0">
            <a:off x="6552017" y="7225609"/>
            <a:ext cx="3711660" cy="1443629"/>
            <a:chOff x="0" y="0"/>
            <a:chExt cx="4948880" cy="1924838"/>
          </a:xfrm>
        </p:grpSpPr>
        <p:sp>
          <p:nvSpPr>
            <p:cNvPr name="TextBox 34" id="34"/>
            <p:cNvSpPr txBox="true"/>
            <p:nvPr/>
          </p:nvSpPr>
          <p:spPr>
            <a:xfrm rot="0">
              <a:off x="0" y="-19050"/>
              <a:ext cx="4948880" cy="504293"/>
            </a:xfrm>
            <a:prstGeom prst="rect">
              <a:avLst/>
            </a:prstGeom>
          </p:spPr>
          <p:txBody>
            <a:bodyPr anchor="t" rtlCol="false" tIns="0" lIns="0" bIns="0" rIns="0">
              <a:spAutoFit/>
            </a:bodyPr>
            <a:lstStyle/>
            <a:p>
              <a:pPr algn="ctr" marL="0" indent="0" lvl="0">
                <a:lnSpc>
                  <a:spcPts val="2929"/>
                </a:lnSpc>
                <a:spcBef>
                  <a:spcPct val="0"/>
                </a:spcBef>
              </a:pPr>
              <a:r>
                <a:rPr lang="en-US" sz="2440">
                  <a:solidFill>
                    <a:srgbClr val="000000"/>
                  </a:solidFill>
                  <a:latin typeface="Neue Machina"/>
                </a:rPr>
                <a:t>Rafif Aditya</a:t>
              </a:r>
            </a:p>
          </p:txBody>
        </p:sp>
        <p:sp>
          <p:nvSpPr>
            <p:cNvPr name="TextBox 35" id="35"/>
            <p:cNvSpPr txBox="true"/>
            <p:nvPr/>
          </p:nvSpPr>
          <p:spPr>
            <a:xfrm rot="0">
              <a:off x="0" y="988607"/>
              <a:ext cx="4948880" cy="936231"/>
            </a:xfrm>
            <a:prstGeom prst="rect">
              <a:avLst/>
            </a:prstGeom>
          </p:spPr>
          <p:txBody>
            <a:bodyPr anchor="t" rtlCol="false" tIns="0" lIns="0" bIns="0" rIns="0">
              <a:spAutoFit/>
            </a:bodyPr>
            <a:lstStyle/>
            <a:p>
              <a:pPr algn="ctr">
                <a:lnSpc>
                  <a:spcPts val="2800"/>
                </a:lnSpc>
              </a:pPr>
              <a:r>
                <a:rPr lang="en-US" sz="2000">
                  <a:solidFill>
                    <a:srgbClr val="000000"/>
                  </a:solidFill>
                  <a:latin typeface="Neue Machina"/>
                </a:rPr>
                <a:t>121140090</a:t>
              </a:r>
            </a:p>
            <a:p>
              <a:pPr algn="ctr" marL="0" indent="0" lvl="0">
                <a:lnSpc>
                  <a:spcPts val="2800"/>
                </a:lnSpc>
                <a:spcBef>
                  <a:spcPct val="0"/>
                </a:spcBef>
              </a:pPr>
              <a:r>
                <a:rPr lang="en-US" sz="2000">
                  <a:solidFill>
                    <a:srgbClr val="000000"/>
                  </a:solidFill>
                  <a:latin typeface="Neue Machina"/>
                </a:rPr>
                <a:t>RB.05</a:t>
              </a:r>
            </a:p>
          </p:txBody>
        </p:sp>
      </p:grpSp>
      <p:grpSp>
        <p:nvGrpSpPr>
          <p:cNvPr name="Group 36" id="36"/>
          <p:cNvGrpSpPr/>
          <p:nvPr/>
        </p:nvGrpSpPr>
        <p:grpSpPr>
          <a:xfrm rot="0">
            <a:off x="11639982" y="7225609"/>
            <a:ext cx="3711660" cy="1443629"/>
            <a:chOff x="0" y="0"/>
            <a:chExt cx="4948880" cy="1924838"/>
          </a:xfrm>
        </p:grpSpPr>
        <p:sp>
          <p:nvSpPr>
            <p:cNvPr name="TextBox 37" id="37"/>
            <p:cNvSpPr txBox="true"/>
            <p:nvPr/>
          </p:nvSpPr>
          <p:spPr>
            <a:xfrm rot="0">
              <a:off x="0" y="-19050"/>
              <a:ext cx="4948880" cy="504293"/>
            </a:xfrm>
            <a:prstGeom prst="rect">
              <a:avLst/>
            </a:prstGeom>
          </p:spPr>
          <p:txBody>
            <a:bodyPr anchor="t" rtlCol="false" tIns="0" lIns="0" bIns="0" rIns="0">
              <a:spAutoFit/>
            </a:bodyPr>
            <a:lstStyle/>
            <a:p>
              <a:pPr algn="ctr" marL="0" indent="0" lvl="0">
                <a:lnSpc>
                  <a:spcPts val="2929"/>
                </a:lnSpc>
                <a:spcBef>
                  <a:spcPct val="0"/>
                </a:spcBef>
              </a:pPr>
              <a:r>
                <a:rPr lang="en-US" sz="2440">
                  <a:solidFill>
                    <a:srgbClr val="000000"/>
                  </a:solidFill>
                  <a:latin typeface="Neue Machina"/>
                </a:rPr>
                <a:t>Rafli Hafidz Fadilah</a:t>
              </a:r>
            </a:p>
          </p:txBody>
        </p:sp>
        <p:sp>
          <p:nvSpPr>
            <p:cNvPr name="TextBox 38" id="38"/>
            <p:cNvSpPr txBox="true"/>
            <p:nvPr/>
          </p:nvSpPr>
          <p:spPr>
            <a:xfrm rot="0">
              <a:off x="0" y="988607"/>
              <a:ext cx="4948880" cy="936231"/>
            </a:xfrm>
            <a:prstGeom prst="rect">
              <a:avLst/>
            </a:prstGeom>
          </p:spPr>
          <p:txBody>
            <a:bodyPr anchor="t" rtlCol="false" tIns="0" lIns="0" bIns="0" rIns="0">
              <a:spAutoFit/>
            </a:bodyPr>
            <a:lstStyle/>
            <a:p>
              <a:pPr algn="ctr">
                <a:lnSpc>
                  <a:spcPts val="2800"/>
                </a:lnSpc>
              </a:pPr>
              <a:r>
                <a:rPr lang="en-US" sz="2000">
                  <a:solidFill>
                    <a:srgbClr val="000000"/>
                  </a:solidFill>
                  <a:latin typeface="Neue Machina"/>
                </a:rPr>
                <a:t>121140061</a:t>
              </a:r>
            </a:p>
            <a:p>
              <a:pPr algn="ctr" marL="0" indent="0" lvl="0">
                <a:lnSpc>
                  <a:spcPts val="2800"/>
                </a:lnSpc>
                <a:spcBef>
                  <a:spcPct val="0"/>
                </a:spcBef>
              </a:pPr>
              <a:r>
                <a:rPr lang="en-US" sz="2000">
                  <a:solidFill>
                    <a:srgbClr val="000000"/>
                  </a:solidFill>
                  <a:latin typeface="Neue Machina"/>
                </a:rPr>
                <a:t>RB.05</a:t>
              </a:r>
            </a:p>
          </p:txBody>
        </p:sp>
      </p:grpSp>
      <p:sp>
        <p:nvSpPr>
          <p:cNvPr name="TextBox 39" id="39"/>
          <p:cNvSpPr txBox="true"/>
          <p:nvPr/>
        </p:nvSpPr>
        <p:spPr>
          <a:xfrm rot="0">
            <a:off x="2222004" y="1502811"/>
            <a:ext cx="13843991" cy="990600"/>
          </a:xfrm>
          <a:prstGeom prst="rect">
            <a:avLst/>
          </a:prstGeom>
        </p:spPr>
        <p:txBody>
          <a:bodyPr anchor="t" rtlCol="false" tIns="0" lIns="0" bIns="0" rIns="0">
            <a:spAutoFit/>
          </a:bodyPr>
          <a:lstStyle/>
          <a:p>
            <a:pPr algn="ctr" marL="0" indent="0" lvl="0">
              <a:lnSpc>
                <a:spcPts val="7799"/>
              </a:lnSpc>
              <a:spcBef>
                <a:spcPct val="0"/>
              </a:spcBef>
            </a:pPr>
            <a:r>
              <a:rPr lang="en-US" sz="6499">
                <a:solidFill>
                  <a:srgbClr val="000000"/>
                </a:solidFill>
                <a:latin typeface="Neue Machina UltraBold"/>
              </a:rPr>
              <a:t>The Gangs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513565" y="3416163"/>
            <a:ext cx="9260869" cy="5842137"/>
          </a:xfrm>
          <a:prstGeom prst="rect">
            <a:avLst/>
          </a:prstGeom>
        </p:spPr>
      </p:pic>
      <p:sp>
        <p:nvSpPr>
          <p:cNvPr name="TextBox 10" id="10"/>
          <p:cNvSpPr txBox="true"/>
          <p:nvPr/>
        </p:nvSpPr>
        <p:spPr>
          <a:xfrm rot="0">
            <a:off x="3624421" y="2595108"/>
            <a:ext cx="11382402"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Pause Menu - Gate of itera arena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517175" y="3416163"/>
            <a:ext cx="9253649" cy="5842137"/>
          </a:xfrm>
          <a:prstGeom prst="rect">
            <a:avLst/>
          </a:prstGeom>
        </p:spPr>
      </p:pic>
      <p:sp>
        <p:nvSpPr>
          <p:cNvPr name="TextBox 10" id="10"/>
          <p:cNvSpPr txBox="true"/>
          <p:nvPr/>
        </p:nvSpPr>
        <p:spPr>
          <a:xfrm rot="0">
            <a:off x="1812210" y="2595108"/>
            <a:ext cx="14663579"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Pause Menu - Stadium of Cambodia arena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503761" y="3416163"/>
            <a:ext cx="9280478" cy="5842137"/>
          </a:xfrm>
          <a:prstGeom prst="rect">
            <a:avLst/>
          </a:prstGeom>
        </p:spPr>
      </p:pic>
      <p:sp>
        <p:nvSpPr>
          <p:cNvPr name="TextBox 10" id="10"/>
          <p:cNvSpPr txBox="true"/>
          <p:nvPr/>
        </p:nvSpPr>
        <p:spPr>
          <a:xfrm rot="0">
            <a:off x="3624421" y="2595108"/>
            <a:ext cx="11039159"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End Menu - Green Legion WIN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522996" y="3416163"/>
            <a:ext cx="9242009" cy="5842137"/>
          </a:xfrm>
          <a:prstGeom prst="rect">
            <a:avLst/>
          </a:prstGeom>
        </p:spPr>
      </p:pic>
      <p:sp>
        <p:nvSpPr>
          <p:cNvPr name="TextBox 10" id="10"/>
          <p:cNvSpPr txBox="true"/>
          <p:nvPr/>
        </p:nvSpPr>
        <p:spPr>
          <a:xfrm rot="0">
            <a:off x="3624421" y="2595108"/>
            <a:ext cx="11039159"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End Menu - La Squadra WIN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5057330" y="3416163"/>
            <a:ext cx="8173341" cy="5842137"/>
          </a:xfrm>
          <a:prstGeom prst="rect">
            <a:avLst/>
          </a:prstGeom>
        </p:spPr>
      </p:pic>
      <p:sp>
        <p:nvSpPr>
          <p:cNvPr name="TextBox 10" id="10"/>
          <p:cNvSpPr txBox="true"/>
          <p:nvPr/>
        </p:nvSpPr>
        <p:spPr>
          <a:xfrm rot="0">
            <a:off x="3624421" y="2595108"/>
            <a:ext cx="11039159"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Green Legion Character Assets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5052343" y="3416163"/>
            <a:ext cx="8183314" cy="5842137"/>
          </a:xfrm>
          <a:prstGeom prst="rect">
            <a:avLst/>
          </a:prstGeom>
        </p:spPr>
      </p:pic>
      <p:sp>
        <p:nvSpPr>
          <p:cNvPr name="TextBox 10" id="10"/>
          <p:cNvSpPr txBox="true"/>
          <p:nvPr/>
        </p:nvSpPr>
        <p:spPr>
          <a:xfrm rot="0">
            <a:off x="3624421" y="2595108"/>
            <a:ext cx="11039159"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La Squadra Character Assets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2452" r="0" b="2452"/>
          <a:stretch>
            <a:fillRect/>
          </a:stretch>
        </p:blipFill>
        <p:spPr>
          <a:xfrm flipH="false" flipV="false" rot="0">
            <a:off x="6612554" y="7821263"/>
            <a:ext cx="2196534" cy="896279"/>
          </a:xfrm>
          <a:prstGeom prst="rect">
            <a:avLst/>
          </a:prstGeom>
        </p:spPr>
      </p:pic>
      <p:sp>
        <p:nvSpPr>
          <p:cNvPr name="TextBox 5" id="5"/>
          <p:cNvSpPr txBox="true"/>
          <p:nvPr/>
        </p:nvSpPr>
        <p:spPr>
          <a:xfrm rot="0">
            <a:off x="6812700" y="8051280"/>
            <a:ext cx="1796242" cy="398145"/>
          </a:xfrm>
          <a:prstGeom prst="rect">
            <a:avLst/>
          </a:prstGeom>
        </p:spPr>
        <p:txBody>
          <a:bodyPr anchor="t" rtlCol="false" tIns="0" lIns="0" bIns="0" rIns="0">
            <a:spAutoFit/>
          </a:bodyPr>
          <a:lstStyle/>
          <a:p>
            <a:pPr algn="ctr">
              <a:lnSpc>
                <a:spcPts val="3120"/>
              </a:lnSpc>
            </a:pPr>
            <a:r>
              <a:rPr lang="en-US" sz="2400" spc="283">
                <a:solidFill>
                  <a:srgbClr val="FFFFFF"/>
                </a:solidFill>
                <a:latin typeface="210 8비트 R Bold"/>
              </a:rPr>
              <a:t>YA</a:t>
            </a:r>
          </a:p>
        </p:txBody>
      </p:sp>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295529" y="8449407"/>
            <a:ext cx="626827" cy="808893"/>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2452" r="0" b="2452"/>
          <a:stretch>
            <a:fillRect/>
          </a:stretch>
        </p:blipFill>
        <p:spPr>
          <a:xfrm flipH="false" flipV="false" rot="0">
            <a:off x="9478912" y="7821263"/>
            <a:ext cx="2196534" cy="896279"/>
          </a:xfrm>
          <a:prstGeom prst="rect">
            <a:avLst/>
          </a:prstGeom>
        </p:spPr>
      </p:pic>
      <p:grpSp>
        <p:nvGrpSpPr>
          <p:cNvPr name="Group 8" id="8"/>
          <p:cNvGrpSpPr/>
          <p:nvPr/>
        </p:nvGrpSpPr>
        <p:grpSpPr>
          <a:xfrm rot="0">
            <a:off x="4242556" y="2952354"/>
            <a:ext cx="9802888" cy="2456305"/>
            <a:chOff x="0" y="0"/>
            <a:chExt cx="13070517" cy="3275073"/>
          </a:xfrm>
        </p:grpSpPr>
        <p:sp>
          <p:nvSpPr>
            <p:cNvPr name="TextBox 9" id="9"/>
            <p:cNvSpPr txBox="true"/>
            <p:nvPr/>
          </p:nvSpPr>
          <p:spPr>
            <a:xfrm rot="0">
              <a:off x="0" y="-9562"/>
              <a:ext cx="13070517" cy="2028825"/>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FFFFFF"/>
                  </a:solidFill>
                  <a:latin typeface="Neue Machina UltraBold"/>
                </a:rPr>
                <a:t>Terima kasih!</a:t>
              </a:r>
            </a:p>
          </p:txBody>
        </p:sp>
        <p:sp>
          <p:nvSpPr>
            <p:cNvPr name="TextBox 10" id="10"/>
            <p:cNvSpPr txBox="true"/>
            <p:nvPr/>
          </p:nvSpPr>
          <p:spPr>
            <a:xfrm rot="0">
              <a:off x="0" y="2325847"/>
              <a:ext cx="13070517" cy="949325"/>
            </a:xfrm>
            <a:prstGeom prst="rect">
              <a:avLst/>
            </a:prstGeom>
          </p:spPr>
          <p:txBody>
            <a:bodyPr anchor="t" rtlCol="false" tIns="0" lIns="0" bIns="0" rIns="0">
              <a:spAutoFit/>
            </a:bodyPr>
            <a:lstStyle/>
            <a:p>
              <a:pPr algn="ctr">
                <a:lnSpc>
                  <a:spcPts val="5849"/>
                </a:lnSpc>
              </a:pPr>
              <a:r>
                <a:rPr lang="en-US" sz="4499">
                  <a:solidFill>
                    <a:srgbClr val="FFFFFF"/>
                  </a:solidFill>
                  <a:latin typeface="Neue Machina"/>
                </a:rPr>
                <a:t>Stay Betumbuks! 👊</a:t>
              </a:r>
            </a:p>
          </p:txBody>
        </p:sp>
      </p:grpSp>
      <p:sp>
        <p:nvSpPr>
          <p:cNvPr name="TextBox 11" id="11"/>
          <p:cNvSpPr txBox="true"/>
          <p:nvPr/>
        </p:nvSpPr>
        <p:spPr>
          <a:xfrm rot="0">
            <a:off x="9761367" y="8068952"/>
            <a:ext cx="1631625" cy="398145"/>
          </a:xfrm>
          <a:prstGeom prst="rect">
            <a:avLst/>
          </a:prstGeom>
        </p:spPr>
        <p:txBody>
          <a:bodyPr anchor="t" rtlCol="false" tIns="0" lIns="0" bIns="0" rIns="0">
            <a:spAutoFit/>
          </a:bodyPr>
          <a:lstStyle/>
          <a:p>
            <a:pPr algn="ctr">
              <a:lnSpc>
                <a:spcPts val="3120"/>
              </a:lnSpc>
            </a:pPr>
            <a:r>
              <a:rPr lang="en-US" sz="2400" spc="283">
                <a:solidFill>
                  <a:srgbClr val="FFFFFF"/>
                </a:solidFill>
                <a:latin typeface="210 8비트 R Bold"/>
              </a:rPr>
              <a:t>TIDAK</a:t>
            </a:r>
          </a:p>
        </p:txBody>
      </p:sp>
      <p:pic>
        <p:nvPicPr>
          <p:cNvPr name="Picture 12" id="12"/>
          <p:cNvPicPr>
            <a:picLocks noChangeAspect="true"/>
          </p:cNvPicPr>
          <p:nvPr/>
        </p:nvPicPr>
        <p:blipFill>
          <a:blip r:embed="rId10"/>
          <a:srcRect l="0" t="0" r="0" b="0"/>
          <a:stretch>
            <a:fillRect/>
          </a:stretch>
        </p:blipFill>
        <p:spPr>
          <a:xfrm flipH="false" flipV="false" rot="0">
            <a:off x="6343395" y="95165"/>
            <a:ext cx="5601209" cy="1867070"/>
          </a:xfrm>
          <a:prstGeom prst="rect">
            <a:avLst/>
          </a:prstGeom>
        </p:spPr>
      </p:pic>
      <p:sp>
        <p:nvSpPr>
          <p:cNvPr name="TextBox 13" id="13"/>
          <p:cNvSpPr txBox="true"/>
          <p:nvPr/>
        </p:nvSpPr>
        <p:spPr>
          <a:xfrm rot="0">
            <a:off x="6191864" y="6622010"/>
            <a:ext cx="5904272" cy="547371"/>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Neue Machina"/>
              </a:rPr>
              <a:t>Lanjut liat kode program?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D33C2D"/>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sp>
        <p:nvSpPr>
          <p:cNvPr name="TextBox 8" id="8"/>
          <p:cNvSpPr txBox="true"/>
          <p:nvPr/>
        </p:nvSpPr>
        <p:spPr>
          <a:xfrm rot="0">
            <a:off x="4479395" y="5076825"/>
            <a:ext cx="9329210" cy="33572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"The Betumbuks" merupakan game bergenre fighting yang dimana pemain bertarung melawan character musuh lain nya dengan adu pukulan. Game akan berakhir apabila salah satu character kalah. Game ini bersifat multi player.</a:t>
            </a:r>
          </a:p>
        </p:txBody>
      </p:sp>
      <p:pic>
        <p:nvPicPr>
          <p:cNvPr name="Picture 9" id="9"/>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sp>
        <p:nvSpPr>
          <p:cNvPr name="TextBox 10" id="10"/>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Deskripsi Game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3790B"/>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D33C2D"/>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415630" y="6460461"/>
            <a:ext cx="9456741" cy="2294895"/>
          </a:xfrm>
          <a:prstGeom prst="rect">
            <a:avLst/>
          </a:prstGeom>
        </p:spPr>
      </p:pic>
      <p:sp>
        <p:nvSpPr>
          <p:cNvPr name="TextBox 10" id="10"/>
          <p:cNvSpPr txBox="true"/>
          <p:nvPr/>
        </p:nvSpPr>
        <p:spPr>
          <a:xfrm rot="0">
            <a:off x="4479395" y="4881718"/>
            <a:ext cx="9329210" cy="11093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Dalam game ini, terdiri atas beberapa modul diantaranya :</a:t>
            </a:r>
          </a:p>
        </p:txBody>
      </p:sp>
      <p:sp>
        <p:nvSpPr>
          <p:cNvPr name="TextBox 11" id="11"/>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Modul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grpSp>
        <p:nvGrpSpPr>
          <p:cNvPr name="Group 9" id="9"/>
          <p:cNvGrpSpPr/>
          <p:nvPr/>
        </p:nvGrpSpPr>
        <p:grpSpPr>
          <a:xfrm rot="0">
            <a:off x="3054438" y="5143500"/>
            <a:ext cx="4701761" cy="1349495"/>
            <a:chOff x="0" y="0"/>
            <a:chExt cx="1349844" cy="387431"/>
          </a:xfrm>
        </p:grpSpPr>
        <p:sp>
          <p:nvSpPr>
            <p:cNvPr name="Freeform 10" id="10"/>
            <p:cNvSpPr/>
            <p:nvPr/>
          </p:nvSpPr>
          <p:spPr>
            <a:xfrm flipH="false" flipV="false">
              <a:off x="41910" y="43180"/>
              <a:ext cx="1301584" cy="339171"/>
            </a:xfrm>
            <a:custGeom>
              <a:avLst/>
              <a:gdLst/>
              <a:ahLst/>
              <a:cxnLst/>
              <a:rect r="r" b="b" t="t" l="l"/>
              <a:pathLst>
                <a:path h="339171" w="1301584">
                  <a:moveTo>
                    <a:pt x="0" y="0"/>
                  </a:moveTo>
                  <a:lnTo>
                    <a:pt x="1301584" y="0"/>
                  </a:lnTo>
                  <a:lnTo>
                    <a:pt x="1301584" y="339171"/>
                  </a:lnTo>
                  <a:lnTo>
                    <a:pt x="0" y="339171"/>
                  </a:lnTo>
                  <a:close/>
                </a:path>
              </a:pathLst>
            </a:custGeom>
            <a:solidFill>
              <a:srgbClr val="D33C2D"/>
            </a:solidFill>
          </p:spPr>
        </p:sp>
        <p:sp>
          <p:nvSpPr>
            <p:cNvPr name="Freeform 11" id="11"/>
            <p:cNvSpPr/>
            <p:nvPr/>
          </p:nvSpPr>
          <p:spPr>
            <a:xfrm flipH="false" flipV="false">
              <a:off x="35560" y="35560"/>
              <a:ext cx="1314284" cy="351871"/>
            </a:xfrm>
            <a:custGeom>
              <a:avLst/>
              <a:gdLst/>
              <a:ahLst/>
              <a:cxnLst/>
              <a:rect r="r" b="b" t="t" l="l"/>
              <a:pathLst>
                <a:path h="351871" w="1314284">
                  <a:moveTo>
                    <a:pt x="1314284" y="351871"/>
                  </a:moveTo>
                  <a:lnTo>
                    <a:pt x="0" y="351871"/>
                  </a:lnTo>
                  <a:lnTo>
                    <a:pt x="0" y="0"/>
                  </a:lnTo>
                  <a:lnTo>
                    <a:pt x="1314283" y="0"/>
                  </a:lnTo>
                  <a:lnTo>
                    <a:pt x="1314283" y="351871"/>
                  </a:lnTo>
                  <a:close/>
                  <a:moveTo>
                    <a:pt x="12700" y="339171"/>
                  </a:moveTo>
                  <a:lnTo>
                    <a:pt x="1301583" y="339171"/>
                  </a:lnTo>
                  <a:lnTo>
                    <a:pt x="1301583" y="12700"/>
                  </a:lnTo>
                  <a:lnTo>
                    <a:pt x="12700" y="12700"/>
                  </a:lnTo>
                  <a:lnTo>
                    <a:pt x="12700" y="339171"/>
                  </a:lnTo>
                  <a:close/>
                </a:path>
              </a:pathLst>
            </a:custGeom>
            <a:solidFill>
              <a:srgbClr val="FE00E2"/>
            </a:solidFill>
          </p:spPr>
        </p:sp>
        <p:sp>
          <p:nvSpPr>
            <p:cNvPr name="Freeform 12" id="12"/>
            <p:cNvSpPr/>
            <p:nvPr/>
          </p:nvSpPr>
          <p:spPr>
            <a:xfrm flipH="false" flipV="false">
              <a:off x="0" y="0"/>
              <a:ext cx="1301584" cy="339171"/>
            </a:xfrm>
            <a:custGeom>
              <a:avLst/>
              <a:gdLst/>
              <a:ahLst/>
              <a:cxnLst/>
              <a:rect r="r" b="b" t="t" l="l"/>
              <a:pathLst>
                <a:path h="339171" w="1301584">
                  <a:moveTo>
                    <a:pt x="0" y="0"/>
                  </a:moveTo>
                  <a:lnTo>
                    <a:pt x="1301584" y="0"/>
                  </a:lnTo>
                  <a:lnTo>
                    <a:pt x="1301584" y="339171"/>
                  </a:lnTo>
                  <a:lnTo>
                    <a:pt x="0" y="339171"/>
                  </a:lnTo>
                  <a:close/>
                </a:path>
              </a:pathLst>
            </a:custGeom>
            <a:solidFill>
              <a:srgbClr val="F3790B"/>
            </a:solidFill>
          </p:spPr>
        </p:sp>
      </p:grpSp>
      <p:grpSp>
        <p:nvGrpSpPr>
          <p:cNvPr name="Group 13" id="13"/>
          <p:cNvGrpSpPr/>
          <p:nvPr/>
        </p:nvGrpSpPr>
        <p:grpSpPr>
          <a:xfrm rot="0">
            <a:off x="10531801" y="5143500"/>
            <a:ext cx="4701761" cy="1349495"/>
            <a:chOff x="0" y="0"/>
            <a:chExt cx="1349844" cy="387431"/>
          </a:xfrm>
        </p:grpSpPr>
        <p:sp>
          <p:nvSpPr>
            <p:cNvPr name="Freeform 14" id="14"/>
            <p:cNvSpPr/>
            <p:nvPr/>
          </p:nvSpPr>
          <p:spPr>
            <a:xfrm flipH="false" flipV="false">
              <a:off x="41910" y="43180"/>
              <a:ext cx="1301584" cy="339171"/>
            </a:xfrm>
            <a:custGeom>
              <a:avLst/>
              <a:gdLst/>
              <a:ahLst/>
              <a:cxnLst/>
              <a:rect r="r" b="b" t="t" l="l"/>
              <a:pathLst>
                <a:path h="339171" w="1301584">
                  <a:moveTo>
                    <a:pt x="0" y="0"/>
                  </a:moveTo>
                  <a:lnTo>
                    <a:pt x="1301584" y="0"/>
                  </a:lnTo>
                  <a:lnTo>
                    <a:pt x="1301584" y="339171"/>
                  </a:lnTo>
                  <a:lnTo>
                    <a:pt x="0" y="339171"/>
                  </a:lnTo>
                  <a:close/>
                </a:path>
              </a:pathLst>
            </a:custGeom>
            <a:solidFill>
              <a:srgbClr val="D33C2D"/>
            </a:solidFill>
          </p:spPr>
        </p:sp>
        <p:sp>
          <p:nvSpPr>
            <p:cNvPr name="Freeform 15" id="15"/>
            <p:cNvSpPr/>
            <p:nvPr/>
          </p:nvSpPr>
          <p:spPr>
            <a:xfrm flipH="false" flipV="false">
              <a:off x="35560" y="35560"/>
              <a:ext cx="1314284" cy="351871"/>
            </a:xfrm>
            <a:custGeom>
              <a:avLst/>
              <a:gdLst/>
              <a:ahLst/>
              <a:cxnLst/>
              <a:rect r="r" b="b" t="t" l="l"/>
              <a:pathLst>
                <a:path h="351871" w="1314284">
                  <a:moveTo>
                    <a:pt x="1314284" y="351871"/>
                  </a:moveTo>
                  <a:lnTo>
                    <a:pt x="0" y="351871"/>
                  </a:lnTo>
                  <a:lnTo>
                    <a:pt x="0" y="0"/>
                  </a:lnTo>
                  <a:lnTo>
                    <a:pt x="1314283" y="0"/>
                  </a:lnTo>
                  <a:lnTo>
                    <a:pt x="1314283" y="351871"/>
                  </a:lnTo>
                  <a:close/>
                  <a:moveTo>
                    <a:pt x="12700" y="339171"/>
                  </a:moveTo>
                  <a:lnTo>
                    <a:pt x="1301583" y="339171"/>
                  </a:lnTo>
                  <a:lnTo>
                    <a:pt x="1301583" y="12700"/>
                  </a:lnTo>
                  <a:lnTo>
                    <a:pt x="12700" y="12700"/>
                  </a:lnTo>
                  <a:lnTo>
                    <a:pt x="12700" y="339171"/>
                  </a:lnTo>
                  <a:close/>
                </a:path>
              </a:pathLst>
            </a:custGeom>
            <a:solidFill>
              <a:srgbClr val="FE00E2"/>
            </a:solidFill>
          </p:spPr>
        </p:sp>
        <p:sp>
          <p:nvSpPr>
            <p:cNvPr name="Freeform 16" id="16"/>
            <p:cNvSpPr/>
            <p:nvPr/>
          </p:nvSpPr>
          <p:spPr>
            <a:xfrm flipH="false" flipV="false">
              <a:off x="0" y="0"/>
              <a:ext cx="1301584" cy="339171"/>
            </a:xfrm>
            <a:custGeom>
              <a:avLst/>
              <a:gdLst/>
              <a:ahLst/>
              <a:cxnLst/>
              <a:rect r="r" b="b" t="t" l="l"/>
              <a:pathLst>
                <a:path h="339171" w="1301584">
                  <a:moveTo>
                    <a:pt x="0" y="0"/>
                  </a:moveTo>
                  <a:lnTo>
                    <a:pt x="1301584" y="0"/>
                  </a:lnTo>
                  <a:lnTo>
                    <a:pt x="1301584" y="339171"/>
                  </a:lnTo>
                  <a:lnTo>
                    <a:pt x="0" y="339171"/>
                  </a:lnTo>
                  <a:close/>
                </a:path>
              </a:pathLst>
            </a:custGeom>
            <a:solidFill>
              <a:srgbClr val="F3790B"/>
            </a:solidFill>
          </p:spPr>
        </p:sp>
      </p:grpSp>
      <p:grpSp>
        <p:nvGrpSpPr>
          <p:cNvPr name="Group 17" id="17"/>
          <p:cNvGrpSpPr/>
          <p:nvPr/>
        </p:nvGrpSpPr>
        <p:grpSpPr>
          <a:xfrm rot="0">
            <a:off x="1513690" y="7188320"/>
            <a:ext cx="3327097" cy="1882895"/>
            <a:chOff x="0" y="0"/>
            <a:chExt cx="955187" cy="540566"/>
          </a:xfrm>
        </p:grpSpPr>
        <p:sp>
          <p:nvSpPr>
            <p:cNvPr name="Freeform 18" id="18"/>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19" id="19"/>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20" id="20"/>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74A050"/>
            </a:solidFill>
          </p:spPr>
        </p:sp>
      </p:grpSp>
      <p:grpSp>
        <p:nvGrpSpPr>
          <p:cNvPr name="Group 21" id="21"/>
          <p:cNvGrpSpPr/>
          <p:nvPr/>
        </p:nvGrpSpPr>
        <p:grpSpPr>
          <a:xfrm rot="0">
            <a:off x="5405319" y="7188320"/>
            <a:ext cx="3327097" cy="1882895"/>
            <a:chOff x="0" y="0"/>
            <a:chExt cx="955187" cy="540566"/>
          </a:xfrm>
        </p:grpSpPr>
        <p:sp>
          <p:nvSpPr>
            <p:cNvPr name="Freeform 22" id="22"/>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23" id="23"/>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24" id="24"/>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74A050"/>
            </a:solidFill>
          </p:spPr>
        </p:sp>
      </p:grpSp>
      <p:grpSp>
        <p:nvGrpSpPr>
          <p:cNvPr name="Group 25" id="25"/>
          <p:cNvGrpSpPr/>
          <p:nvPr/>
        </p:nvGrpSpPr>
        <p:grpSpPr>
          <a:xfrm rot="0">
            <a:off x="9437265" y="7188320"/>
            <a:ext cx="3327097" cy="1882895"/>
            <a:chOff x="0" y="0"/>
            <a:chExt cx="955187" cy="540566"/>
          </a:xfrm>
        </p:grpSpPr>
        <p:sp>
          <p:nvSpPr>
            <p:cNvPr name="Freeform 26" id="26"/>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27" id="27"/>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28" id="28"/>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74A050"/>
            </a:solidFill>
          </p:spPr>
        </p:sp>
      </p:grpSp>
      <p:grpSp>
        <p:nvGrpSpPr>
          <p:cNvPr name="Group 29" id="29"/>
          <p:cNvGrpSpPr/>
          <p:nvPr/>
        </p:nvGrpSpPr>
        <p:grpSpPr>
          <a:xfrm rot="0">
            <a:off x="13328893" y="7188320"/>
            <a:ext cx="3327097" cy="1882895"/>
            <a:chOff x="0" y="0"/>
            <a:chExt cx="955187" cy="540566"/>
          </a:xfrm>
        </p:grpSpPr>
        <p:sp>
          <p:nvSpPr>
            <p:cNvPr name="Freeform 30" id="30"/>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31" id="31"/>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32" id="32"/>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74A050"/>
            </a:solidFill>
          </p:spPr>
        </p:sp>
      </p:grpSp>
      <p:pic>
        <p:nvPicPr>
          <p:cNvPr name="Picture 33" id="3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8836352">
            <a:off x="2631782" y="6195068"/>
            <a:ext cx="2376787" cy="671442"/>
          </a:xfrm>
          <a:prstGeom prst="rect">
            <a:avLst/>
          </a:prstGeom>
        </p:spPr>
      </p:pic>
      <p:sp>
        <p:nvSpPr>
          <p:cNvPr name="TextBox 34" id="34"/>
          <p:cNvSpPr txBox="true"/>
          <p:nvPr/>
        </p:nvSpPr>
        <p:spPr>
          <a:xfrm rot="0">
            <a:off x="3054438" y="3904325"/>
            <a:ext cx="12179124"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Dalam game ini, terdiri atas beberapa kelas diantaranya :</a:t>
            </a:r>
          </a:p>
        </p:txBody>
      </p:sp>
      <p:sp>
        <p:nvSpPr>
          <p:cNvPr name="TextBox 35" id="35"/>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Kelas</a:t>
            </a:r>
          </a:p>
        </p:txBody>
      </p:sp>
      <p:sp>
        <p:nvSpPr>
          <p:cNvPr name="TextBox 36" id="36"/>
          <p:cNvSpPr txBox="true"/>
          <p:nvPr/>
        </p:nvSpPr>
        <p:spPr>
          <a:xfrm rot="0">
            <a:off x="3194457" y="5443693"/>
            <a:ext cx="4165835"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Kelas Fighter</a:t>
            </a:r>
          </a:p>
        </p:txBody>
      </p:sp>
      <p:sp>
        <p:nvSpPr>
          <p:cNvPr name="TextBox 37" id="37"/>
          <p:cNvSpPr txBox="true"/>
          <p:nvPr/>
        </p:nvSpPr>
        <p:spPr>
          <a:xfrm rot="0">
            <a:off x="10671820" y="5443693"/>
            <a:ext cx="4165835"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Kelas HealthBar</a:t>
            </a:r>
          </a:p>
        </p:txBody>
      </p:sp>
      <p:sp>
        <p:nvSpPr>
          <p:cNvPr name="TextBox 38" id="38"/>
          <p:cNvSpPr txBox="true"/>
          <p:nvPr/>
        </p:nvSpPr>
        <p:spPr>
          <a:xfrm rot="0">
            <a:off x="1653710" y="7483595"/>
            <a:ext cx="2825685" cy="1109346"/>
          </a:xfrm>
          <a:prstGeom prst="rect">
            <a:avLst/>
          </a:prstGeom>
        </p:spPr>
        <p:txBody>
          <a:bodyPr anchor="t" rtlCol="false" tIns="0" lIns="0" bIns="0" rIns="0">
            <a:spAutoFit/>
          </a:bodyPr>
          <a:lstStyle/>
          <a:p>
            <a:pPr algn="ctr">
              <a:lnSpc>
                <a:spcPts val="4479"/>
              </a:lnSpc>
            </a:pPr>
            <a:r>
              <a:rPr lang="en-US" sz="3199">
                <a:solidFill>
                  <a:srgbClr val="000000"/>
                </a:solidFill>
                <a:latin typeface="Neue Machina"/>
              </a:rPr>
              <a:t>Kelas</a:t>
            </a:r>
          </a:p>
          <a:p>
            <a:pPr algn="ctr">
              <a:lnSpc>
                <a:spcPts val="4479"/>
              </a:lnSpc>
              <a:spcBef>
                <a:spcPct val="0"/>
              </a:spcBef>
            </a:pPr>
            <a:r>
              <a:rPr lang="en-US" sz="3199">
                <a:solidFill>
                  <a:srgbClr val="000000"/>
                </a:solidFill>
                <a:latin typeface="Neue Machina"/>
              </a:rPr>
              <a:t>GreenLegion</a:t>
            </a:r>
          </a:p>
        </p:txBody>
      </p:sp>
      <p:sp>
        <p:nvSpPr>
          <p:cNvPr name="TextBox 39" id="39"/>
          <p:cNvSpPr txBox="true"/>
          <p:nvPr/>
        </p:nvSpPr>
        <p:spPr>
          <a:xfrm rot="0">
            <a:off x="5545338" y="7483595"/>
            <a:ext cx="2825685" cy="1109346"/>
          </a:xfrm>
          <a:prstGeom prst="rect">
            <a:avLst/>
          </a:prstGeom>
        </p:spPr>
        <p:txBody>
          <a:bodyPr anchor="t" rtlCol="false" tIns="0" lIns="0" bIns="0" rIns="0">
            <a:spAutoFit/>
          </a:bodyPr>
          <a:lstStyle/>
          <a:p>
            <a:pPr algn="ctr">
              <a:lnSpc>
                <a:spcPts val="4479"/>
              </a:lnSpc>
            </a:pPr>
            <a:r>
              <a:rPr lang="en-US" sz="3199">
                <a:solidFill>
                  <a:srgbClr val="000000"/>
                </a:solidFill>
                <a:latin typeface="Neue Machina"/>
              </a:rPr>
              <a:t>Kelas</a:t>
            </a:r>
          </a:p>
          <a:p>
            <a:pPr algn="ctr">
              <a:lnSpc>
                <a:spcPts val="4479"/>
              </a:lnSpc>
              <a:spcBef>
                <a:spcPct val="0"/>
              </a:spcBef>
            </a:pPr>
            <a:r>
              <a:rPr lang="en-US" sz="3199">
                <a:solidFill>
                  <a:srgbClr val="000000"/>
                </a:solidFill>
                <a:latin typeface="Neue Machina"/>
              </a:rPr>
              <a:t>LaSquadra</a:t>
            </a:r>
          </a:p>
        </p:txBody>
      </p:sp>
      <p:sp>
        <p:nvSpPr>
          <p:cNvPr name="TextBox 40" id="40"/>
          <p:cNvSpPr txBox="true"/>
          <p:nvPr/>
        </p:nvSpPr>
        <p:spPr>
          <a:xfrm rot="0">
            <a:off x="9687971" y="7270235"/>
            <a:ext cx="2825685" cy="1536066"/>
          </a:xfrm>
          <a:prstGeom prst="rect">
            <a:avLst/>
          </a:prstGeom>
        </p:spPr>
        <p:txBody>
          <a:bodyPr anchor="t" rtlCol="false" tIns="0" lIns="0" bIns="0" rIns="0">
            <a:spAutoFit/>
          </a:bodyPr>
          <a:lstStyle/>
          <a:p>
            <a:pPr algn="ctr">
              <a:lnSpc>
                <a:spcPts val="4059"/>
              </a:lnSpc>
            </a:pPr>
            <a:r>
              <a:rPr lang="en-US" sz="2899">
                <a:solidFill>
                  <a:srgbClr val="000000"/>
                </a:solidFill>
                <a:latin typeface="Neue Machina"/>
              </a:rPr>
              <a:t>Kelas</a:t>
            </a:r>
          </a:p>
          <a:p>
            <a:pPr algn="ctr">
              <a:lnSpc>
                <a:spcPts val="4059"/>
              </a:lnSpc>
              <a:spcBef>
                <a:spcPct val="0"/>
              </a:spcBef>
            </a:pPr>
            <a:r>
              <a:rPr lang="en-US" sz="2899">
                <a:solidFill>
                  <a:srgbClr val="000000"/>
                </a:solidFill>
                <a:latin typeface="Neue Machina"/>
              </a:rPr>
              <a:t>GreenLegion_Health</a:t>
            </a:r>
          </a:p>
        </p:txBody>
      </p:sp>
      <p:sp>
        <p:nvSpPr>
          <p:cNvPr name="TextBox 41" id="41"/>
          <p:cNvSpPr txBox="true"/>
          <p:nvPr/>
        </p:nvSpPr>
        <p:spPr>
          <a:xfrm rot="0">
            <a:off x="13831162" y="7324905"/>
            <a:ext cx="2372152" cy="1552576"/>
          </a:xfrm>
          <a:prstGeom prst="rect">
            <a:avLst/>
          </a:prstGeom>
        </p:spPr>
        <p:txBody>
          <a:bodyPr anchor="t" rtlCol="false" tIns="0" lIns="0" bIns="0" rIns="0">
            <a:spAutoFit/>
          </a:bodyPr>
          <a:lstStyle/>
          <a:p>
            <a:pPr algn="ctr">
              <a:lnSpc>
                <a:spcPts val="4199"/>
              </a:lnSpc>
            </a:pPr>
            <a:r>
              <a:rPr lang="en-US" sz="2999">
                <a:solidFill>
                  <a:srgbClr val="000000"/>
                </a:solidFill>
                <a:latin typeface="Neue Machina"/>
              </a:rPr>
              <a:t>Kelas</a:t>
            </a:r>
          </a:p>
          <a:p>
            <a:pPr algn="ctr">
              <a:lnSpc>
                <a:spcPts val="4199"/>
              </a:lnSpc>
              <a:spcBef>
                <a:spcPct val="0"/>
              </a:spcBef>
            </a:pPr>
            <a:r>
              <a:rPr lang="en-US" sz="2999">
                <a:solidFill>
                  <a:srgbClr val="000000"/>
                </a:solidFill>
                <a:latin typeface="Neue Machina"/>
              </a:rPr>
              <a:t>LaSquadra_Health</a:t>
            </a:r>
          </a:p>
        </p:txBody>
      </p:sp>
      <p:pic>
        <p:nvPicPr>
          <p:cNvPr name="Picture 42" id="4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9127097">
            <a:off x="5519987" y="6122643"/>
            <a:ext cx="2376787" cy="671442"/>
          </a:xfrm>
          <a:prstGeom prst="rect">
            <a:avLst/>
          </a:prstGeom>
        </p:spPr>
      </p:pic>
      <p:pic>
        <p:nvPicPr>
          <p:cNvPr name="Picture 43" id="4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8836352">
            <a:off x="10237088" y="6195068"/>
            <a:ext cx="2376787" cy="671442"/>
          </a:xfrm>
          <a:prstGeom prst="rect">
            <a:avLst/>
          </a:prstGeom>
        </p:spPr>
      </p:pic>
      <p:pic>
        <p:nvPicPr>
          <p:cNvPr name="Picture 44" id="4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9127097">
            <a:off x="13125293" y="6122643"/>
            <a:ext cx="2376787" cy="671442"/>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9842900" y="4687739"/>
            <a:ext cx="6207335" cy="1022385"/>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10595776" y="8004402"/>
            <a:ext cx="5454458" cy="1253898"/>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10595776" y="6262371"/>
            <a:ext cx="5454458" cy="1189783"/>
          </a:xfrm>
          <a:prstGeom prst="rect">
            <a:avLst/>
          </a:prstGeom>
        </p:spPr>
      </p:pic>
      <p:pic>
        <p:nvPicPr>
          <p:cNvPr name="Picture 12" id="12"/>
          <p:cNvPicPr>
            <a:picLocks noChangeAspect="true"/>
          </p:cNvPicPr>
          <p:nvPr/>
        </p:nvPicPr>
        <p:blipFill>
          <a:blip r:embed="rId10"/>
          <a:srcRect l="0" t="0" r="0" b="0"/>
          <a:stretch>
            <a:fillRect/>
          </a:stretch>
        </p:blipFill>
        <p:spPr>
          <a:xfrm flipH="false" flipV="false" rot="0">
            <a:off x="1711906" y="4629927"/>
            <a:ext cx="6758149" cy="1080196"/>
          </a:xfrm>
          <a:prstGeom prst="rect">
            <a:avLst/>
          </a:prstGeom>
        </p:spPr>
      </p:pic>
      <p:pic>
        <p:nvPicPr>
          <p:cNvPr name="Picture 13" id="13"/>
          <p:cNvPicPr>
            <a:picLocks noChangeAspect="true"/>
          </p:cNvPicPr>
          <p:nvPr/>
        </p:nvPicPr>
        <p:blipFill>
          <a:blip r:embed="rId11"/>
          <a:srcRect l="0" t="0" r="0" b="0"/>
          <a:stretch>
            <a:fillRect/>
          </a:stretch>
        </p:blipFill>
        <p:spPr>
          <a:xfrm flipH="false" flipV="false" rot="0">
            <a:off x="1711906" y="6262371"/>
            <a:ext cx="7447158" cy="1189783"/>
          </a:xfrm>
          <a:prstGeom prst="rect">
            <a:avLst/>
          </a:prstGeom>
        </p:spPr>
      </p:pic>
      <p:pic>
        <p:nvPicPr>
          <p:cNvPr name="Picture 14" id="14"/>
          <p:cNvPicPr>
            <a:picLocks noChangeAspect="true"/>
          </p:cNvPicPr>
          <p:nvPr/>
        </p:nvPicPr>
        <p:blipFill>
          <a:blip r:embed="rId12"/>
          <a:srcRect l="0" t="0" r="0" b="0"/>
          <a:stretch>
            <a:fillRect/>
          </a:stretch>
        </p:blipFill>
        <p:spPr>
          <a:xfrm flipH="false" flipV="false" rot="0">
            <a:off x="1711906" y="8004402"/>
            <a:ext cx="7432094" cy="1199202"/>
          </a:xfrm>
          <a:prstGeom prst="rect">
            <a:avLst/>
          </a:prstGeom>
        </p:spPr>
      </p:pic>
      <p:sp>
        <p:nvSpPr>
          <p:cNvPr name="TextBox 15" id="15"/>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Kelas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grpSp>
        <p:nvGrpSpPr>
          <p:cNvPr name="Group 9" id="9"/>
          <p:cNvGrpSpPr/>
          <p:nvPr/>
        </p:nvGrpSpPr>
        <p:grpSpPr>
          <a:xfrm rot="0">
            <a:off x="1513690" y="5049616"/>
            <a:ext cx="3327097" cy="1882895"/>
            <a:chOff x="0" y="0"/>
            <a:chExt cx="955187" cy="540566"/>
          </a:xfrm>
        </p:grpSpPr>
        <p:sp>
          <p:nvSpPr>
            <p:cNvPr name="Freeform 10" id="10"/>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11" id="11"/>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12" id="12"/>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74A050"/>
            </a:solidFill>
          </p:spPr>
        </p:sp>
      </p:grpSp>
      <p:grpSp>
        <p:nvGrpSpPr>
          <p:cNvPr name="Group 13" id="13"/>
          <p:cNvGrpSpPr/>
          <p:nvPr/>
        </p:nvGrpSpPr>
        <p:grpSpPr>
          <a:xfrm rot="0">
            <a:off x="5405319" y="5049616"/>
            <a:ext cx="3327097" cy="1882895"/>
            <a:chOff x="0" y="0"/>
            <a:chExt cx="955187" cy="540566"/>
          </a:xfrm>
        </p:grpSpPr>
        <p:sp>
          <p:nvSpPr>
            <p:cNvPr name="Freeform 14" id="14"/>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15" id="15"/>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16" id="16"/>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74A050"/>
            </a:solidFill>
          </p:spPr>
        </p:sp>
      </p:grpSp>
      <p:grpSp>
        <p:nvGrpSpPr>
          <p:cNvPr name="Group 17" id="17"/>
          <p:cNvGrpSpPr/>
          <p:nvPr/>
        </p:nvGrpSpPr>
        <p:grpSpPr>
          <a:xfrm rot="0">
            <a:off x="9437265" y="5049616"/>
            <a:ext cx="3327097" cy="1882895"/>
            <a:chOff x="0" y="0"/>
            <a:chExt cx="955187" cy="540566"/>
          </a:xfrm>
        </p:grpSpPr>
        <p:sp>
          <p:nvSpPr>
            <p:cNvPr name="Freeform 18" id="18"/>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19" id="19"/>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20" id="20"/>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74A050"/>
            </a:solidFill>
          </p:spPr>
        </p:sp>
      </p:grpSp>
      <p:grpSp>
        <p:nvGrpSpPr>
          <p:cNvPr name="Group 21" id="21"/>
          <p:cNvGrpSpPr/>
          <p:nvPr/>
        </p:nvGrpSpPr>
        <p:grpSpPr>
          <a:xfrm rot="0">
            <a:off x="13328893" y="5049616"/>
            <a:ext cx="3327097" cy="1882895"/>
            <a:chOff x="0" y="0"/>
            <a:chExt cx="955187" cy="540566"/>
          </a:xfrm>
        </p:grpSpPr>
        <p:sp>
          <p:nvSpPr>
            <p:cNvPr name="Freeform 22" id="22"/>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23" id="23"/>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24" id="24"/>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74A050"/>
            </a:solidFill>
          </p:spPr>
        </p:sp>
      </p:grpSp>
      <p:sp>
        <p:nvSpPr>
          <p:cNvPr name="TextBox 25" id="25"/>
          <p:cNvSpPr txBox="true"/>
          <p:nvPr/>
        </p:nvSpPr>
        <p:spPr>
          <a:xfrm rot="0">
            <a:off x="3054438" y="3904325"/>
            <a:ext cx="12179124"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Dalam game ini, terdiri atas beberapa objek diantaranya :</a:t>
            </a:r>
          </a:p>
        </p:txBody>
      </p:sp>
      <p:sp>
        <p:nvSpPr>
          <p:cNvPr name="TextBox 26" id="26"/>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Objek</a:t>
            </a:r>
          </a:p>
        </p:txBody>
      </p:sp>
      <p:sp>
        <p:nvSpPr>
          <p:cNvPr name="TextBox 27" id="27"/>
          <p:cNvSpPr txBox="true"/>
          <p:nvPr/>
        </p:nvSpPr>
        <p:spPr>
          <a:xfrm rot="0">
            <a:off x="1653710" y="5344891"/>
            <a:ext cx="2825685" cy="1109346"/>
          </a:xfrm>
          <a:prstGeom prst="rect">
            <a:avLst/>
          </a:prstGeom>
        </p:spPr>
        <p:txBody>
          <a:bodyPr anchor="t" rtlCol="false" tIns="0" lIns="0" bIns="0" rIns="0">
            <a:spAutoFit/>
          </a:bodyPr>
          <a:lstStyle/>
          <a:p>
            <a:pPr algn="ctr">
              <a:lnSpc>
                <a:spcPts val="4479"/>
              </a:lnSpc>
            </a:pPr>
            <a:r>
              <a:rPr lang="en-US" sz="3199">
                <a:solidFill>
                  <a:srgbClr val="000000"/>
                </a:solidFill>
                <a:latin typeface="Neue Machina"/>
              </a:rPr>
              <a:t>Kelas</a:t>
            </a:r>
          </a:p>
          <a:p>
            <a:pPr algn="ctr">
              <a:lnSpc>
                <a:spcPts val="4479"/>
              </a:lnSpc>
              <a:spcBef>
                <a:spcPct val="0"/>
              </a:spcBef>
            </a:pPr>
            <a:r>
              <a:rPr lang="en-US" sz="3199">
                <a:solidFill>
                  <a:srgbClr val="000000"/>
                </a:solidFill>
                <a:latin typeface="Neue Machina"/>
              </a:rPr>
              <a:t>GreenLegion</a:t>
            </a:r>
          </a:p>
        </p:txBody>
      </p:sp>
      <p:sp>
        <p:nvSpPr>
          <p:cNvPr name="TextBox 28" id="28"/>
          <p:cNvSpPr txBox="true"/>
          <p:nvPr/>
        </p:nvSpPr>
        <p:spPr>
          <a:xfrm rot="0">
            <a:off x="5545338" y="5344891"/>
            <a:ext cx="2825685" cy="1109346"/>
          </a:xfrm>
          <a:prstGeom prst="rect">
            <a:avLst/>
          </a:prstGeom>
        </p:spPr>
        <p:txBody>
          <a:bodyPr anchor="t" rtlCol="false" tIns="0" lIns="0" bIns="0" rIns="0">
            <a:spAutoFit/>
          </a:bodyPr>
          <a:lstStyle/>
          <a:p>
            <a:pPr algn="ctr">
              <a:lnSpc>
                <a:spcPts val="4479"/>
              </a:lnSpc>
            </a:pPr>
            <a:r>
              <a:rPr lang="en-US" sz="3199">
                <a:solidFill>
                  <a:srgbClr val="000000"/>
                </a:solidFill>
                <a:latin typeface="Neue Machina"/>
              </a:rPr>
              <a:t>Kelas</a:t>
            </a:r>
          </a:p>
          <a:p>
            <a:pPr algn="ctr">
              <a:lnSpc>
                <a:spcPts val="4479"/>
              </a:lnSpc>
              <a:spcBef>
                <a:spcPct val="0"/>
              </a:spcBef>
            </a:pPr>
            <a:r>
              <a:rPr lang="en-US" sz="3199">
                <a:solidFill>
                  <a:srgbClr val="000000"/>
                </a:solidFill>
                <a:latin typeface="Neue Machina"/>
              </a:rPr>
              <a:t>LaSquadra</a:t>
            </a:r>
          </a:p>
        </p:txBody>
      </p:sp>
      <p:sp>
        <p:nvSpPr>
          <p:cNvPr name="TextBox 29" id="29"/>
          <p:cNvSpPr txBox="true"/>
          <p:nvPr/>
        </p:nvSpPr>
        <p:spPr>
          <a:xfrm rot="0">
            <a:off x="9687971" y="5131531"/>
            <a:ext cx="2825685" cy="1536066"/>
          </a:xfrm>
          <a:prstGeom prst="rect">
            <a:avLst/>
          </a:prstGeom>
        </p:spPr>
        <p:txBody>
          <a:bodyPr anchor="t" rtlCol="false" tIns="0" lIns="0" bIns="0" rIns="0">
            <a:spAutoFit/>
          </a:bodyPr>
          <a:lstStyle/>
          <a:p>
            <a:pPr algn="ctr">
              <a:lnSpc>
                <a:spcPts val="4059"/>
              </a:lnSpc>
            </a:pPr>
            <a:r>
              <a:rPr lang="en-US" sz="2899">
                <a:solidFill>
                  <a:srgbClr val="000000"/>
                </a:solidFill>
                <a:latin typeface="Neue Machina"/>
              </a:rPr>
              <a:t>Kelas</a:t>
            </a:r>
          </a:p>
          <a:p>
            <a:pPr algn="ctr">
              <a:lnSpc>
                <a:spcPts val="4059"/>
              </a:lnSpc>
              <a:spcBef>
                <a:spcPct val="0"/>
              </a:spcBef>
            </a:pPr>
            <a:r>
              <a:rPr lang="en-US" sz="2899">
                <a:solidFill>
                  <a:srgbClr val="000000"/>
                </a:solidFill>
                <a:latin typeface="Neue Machina"/>
              </a:rPr>
              <a:t>GreenLegion_Health</a:t>
            </a:r>
          </a:p>
        </p:txBody>
      </p:sp>
      <p:sp>
        <p:nvSpPr>
          <p:cNvPr name="TextBox 30" id="30"/>
          <p:cNvSpPr txBox="true"/>
          <p:nvPr/>
        </p:nvSpPr>
        <p:spPr>
          <a:xfrm rot="0">
            <a:off x="13831162" y="5186201"/>
            <a:ext cx="2372152" cy="1552576"/>
          </a:xfrm>
          <a:prstGeom prst="rect">
            <a:avLst/>
          </a:prstGeom>
        </p:spPr>
        <p:txBody>
          <a:bodyPr anchor="t" rtlCol="false" tIns="0" lIns="0" bIns="0" rIns="0">
            <a:spAutoFit/>
          </a:bodyPr>
          <a:lstStyle/>
          <a:p>
            <a:pPr algn="ctr">
              <a:lnSpc>
                <a:spcPts val="4199"/>
              </a:lnSpc>
            </a:pPr>
            <a:r>
              <a:rPr lang="en-US" sz="2999">
                <a:solidFill>
                  <a:srgbClr val="000000"/>
                </a:solidFill>
                <a:latin typeface="Neue Machina"/>
              </a:rPr>
              <a:t>Kelas</a:t>
            </a:r>
          </a:p>
          <a:p>
            <a:pPr algn="ctr">
              <a:lnSpc>
                <a:spcPts val="4199"/>
              </a:lnSpc>
              <a:spcBef>
                <a:spcPct val="0"/>
              </a:spcBef>
            </a:pPr>
            <a:r>
              <a:rPr lang="en-US" sz="2999">
                <a:solidFill>
                  <a:srgbClr val="000000"/>
                </a:solidFill>
                <a:latin typeface="Neue Machina"/>
              </a:rPr>
              <a:t>LaSquadra_Health</a:t>
            </a:r>
          </a:p>
        </p:txBody>
      </p:sp>
      <p:grpSp>
        <p:nvGrpSpPr>
          <p:cNvPr name="Group 31" id="31"/>
          <p:cNvGrpSpPr/>
          <p:nvPr/>
        </p:nvGrpSpPr>
        <p:grpSpPr>
          <a:xfrm rot="0">
            <a:off x="1572850" y="7375405"/>
            <a:ext cx="3327097" cy="1882895"/>
            <a:chOff x="0" y="0"/>
            <a:chExt cx="955187" cy="540566"/>
          </a:xfrm>
        </p:grpSpPr>
        <p:sp>
          <p:nvSpPr>
            <p:cNvPr name="Freeform 32" id="32"/>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33" id="33"/>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34" id="34"/>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1E60D1"/>
            </a:solidFill>
          </p:spPr>
        </p:sp>
      </p:grpSp>
      <p:grpSp>
        <p:nvGrpSpPr>
          <p:cNvPr name="Group 35" id="35"/>
          <p:cNvGrpSpPr/>
          <p:nvPr/>
        </p:nvGrpSpPr>
        <p:grpSpPr>
          <a:xfrm rot="0">
            <a:off x="5464478" y="7375405"/>
            <a:ext cx="3327097" cy="1882895"/>
            <a:chOff x="0" y="0"/>
            <a:chExt cx="955187" cy="540566"/>
          </a:xfrm>
        </p:grpSpPr>
        <p:sp>
          <p:nvSpPr>
            <p:cNvPr name="Freeform 36" id="36"/>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37" id="37"/>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38" id="38"/>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1E60D1"/>
            </a:solidFill>
          </p:spPr>
        </p:sp>
      </p:grpSp>
      <p:grpSp>
        <p:nvGrpSpPr>
          <p:cNvPr name="Group 39" id="39"/>
          <p:cNvGrpSpPr/>
          <p:nvPr/>
        </p:nvGrpSpPr>
        <p:grpSpPr>
          <a:xfrm rot="0">
            <a:off x="9496425" y="7375405"/>
            <a:ext cx="3327097" cy="1882895"/>
            <a:chOff x="0" y="0"/>
            <a:chExt cx="955187" cy="540566"/>
          </a:xfrm>
        </p:grpSpPr>
        <p:sp>
          <p:nvSpPr>
            <p:cNvPr name="Freeform 40" id="40"/>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41" id="41"/>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42" id="42"/>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1E60D1"/>
            </a:solidFill>
          </p:spPr>
        </p:sp>
      </p:grpSp>
      <p:grpSp>
        <p:nvGrpSpPr>
          <p:cNvPr name="Group 43" id="43"/>
          <p:cNvGrpSpPr/>
          <p:nvPr/>
        </p:nvGrpSpPr>
        <p:grpSpPr>
          <a:xfrm rot="0">
            <a:off x="13388053" y="7375405"/>
            <a:ext cx="3327097" cy="1882895"/>
            <a:chOff x="0" y="0"/>
            <a:chExt cx="955187" cy="540566"/>
          </a:xfrm>
        </p:grpSpPr>
        <p:sp>
          <p:nvSpPr>
            <p:cNvPr name="Freeform 44" id="44"/>
            <p:cNvSpPr/>
            <p:nvPr/>
          </p:nvSpPr>
          <p:spPr>
            <a:xfrm flipH="false" flipV="false">
              <a:off x="41910" y="4318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D33C2D"/>
            </a:solidFill>
          </p:spPr>
        </p:sp>
        <p:sp>
          <p:nvSpPr>
            <p:cNvPr name="Freeform 45" id="45"/>
            <p:cNvSpPr/>
            <p:nvPr/>
          </p:nvSpPr>
          <p:spPr>
            <a:xfrm flipH="false" flipV="false">
              <a:off x="35560" y="35560"/>
              <a:ext cx="919627" cy="505006"/>
            </a:xfrm>
            <a:custGeom>
              <a:avLst/>
              <a:gdLst/>
              <a:ahLst/>
              <a:cxnLst/>
              <a:rect r="r" b="b" t="t" l="l"/>
              <a:pathLst>
                <a:path h="505006" w="919627">
                  <a:moveTo>
                    <a:pt x="919627" y="505006"/>
                  </a:moveTo>
                  <a:lnTo>
                    <a:pt x="0" y="505006"/>
                  </a:lnTo>
                  <a:lnTo>
                    <a:pt x="0" y="0"/>
                  </a:lnTo>
                  <a:lnTo>
                    <a:pt x="919627" y="0"/>
                  </a:lnTo>
                  <a:lnTo>
                    <a:pt x="919627" y="505006"/>
                  </a:lnTo>
                  <a:close/>
                  <a:moveTo>
                    <a:pt x="12700" y="492306"/>
                  </a:moveTo>
                  <a:lnTo>
                    <a:pt x="906927" y="492306"/>
                  </a:lnTo>
                  <a:lnTo>
                    <a:pt x="906927" y="12700"/>
                  </a:lnTo>
                  <a:lnTo>
                    <a:pt x="12700" y="12700"/>
                  </a:lnTo>
                  <a:lnTo>
                    <a:pt x="12700" y="492306"/>
                  </a:lnTo>
                  <a:close/>
                </a:path>
              </a:pathLst>
            </a:custGeom>
            <a:solidFill>
              <a:srgbClr val="FE00E2"/>
            </a:solidFill>
          </p:spPr>
        </p:sp>
        <p:sp>
          <p:nvSpPr>
            <p:cNvPr name="Freeform 46" id="46"/>
            <p:cNvSpPr/>
            <p:nvPr/>
          </p:nvSpPr>
          <p:spPr>
            <a:xfrm flipH="false" flipV="false">
              <a:off x="0" y="0"/>
              <a:ext cx="906927" cy="492306"/>
            </a:xfrm>
            <a:custGeom>
              <a:avLst/>
              <a:gdLst/>
              <a:ahLst/>
              <a:cxnLst/>
              <a:rect r="r" b="b" t="t" l="l"/>
              <a:pathLst>
                <a:path h="492306" w="906927">
                  <a:moveTo>
                    <a:pt x="0" y="0"/>
                  </a:moveTo>
                  <a:lnTo>
                    <a:pt x="906927" y="0"/>
                  </a:lnTo>
                  <a:lnTo>
                    <a:pt x="906927" y="492306"/>
                  </a:lnTo>
                  <a:lnTo>
                    <a:pt x="0" y="492306"/>
                  </a:lnTo>
                  <a:close/>
                </a:path>
              </a:pathLst>
            </a:custGeom>
            <a:solidFill>
              <a:srgbClr val="1E60D1"/>
            </a:solidFill>
          </p:spPr>
        </p:sp>
      </p:grpSp>
      <p:sp>
        <p:nvSpPr>
          <p:cNvPr name="TextBox 47" id="47"/>
          <p:cNvSpPr txBox="true"/>
          <p:nvPr/>
        </p:nvSpPr>
        <p:spPr>
          <a:xfrm rot="0">
            <a:off x="1712870" y="7670680"/>
            <a:ext cx="2825685" cy="1109346"/>
          </a:xfrm>
          <a:prstGeom prst="rect">
            <a:avLst/>
          </a:prstGeom>
        </p:spPr>
        <p:txBody>
          <a:bodyPr anchor="t" rtlCol="false" tIns="0" lIns="0" bIns="0" rIns="0">
            <a:spAutoFit/>
          </a:bodyPr>
          <a:lstStyle/>
          <a:p>
            <a:pPr algn="ctr">
              <a:lnSpc>
                <a:spcPts val="4479"/>
              </a:lnSpc>
            </a:pPr>
            <a:r>
              <a:rPr lang="en-US" sz="3199">
                <a:solidFill>
                  <a:srgbClr val="000000"/>
                </a:solidFill>
                <a:latin typeface="Neue Machina"/>
              </a:rPr>
              <a:t>Objek</a:t>
            </a:r>
          </a:p>
          <a:p>
            <a:pPr algn="ctr">
              <a:lnSpc>
                <a:spcPts val="4479"/>
              </a:lnSpc>
              <a:spcBef>
                <a:spcPct val="0"/>
              </a:spcBef>
            </a:pPr>
            <a:r>
              <a:rPr lang="en-US" sz="3199">
                <a:solidFill>
                  <a:srgbClr val="000000"/>
                </a:solidFill>
                <a:latin typeface="Neue Machina"/>
              </a:rPr>
              <a:t>Fighter 1</a:t>
            </a:r>
          </a:p>
        </p:txBody>
      </p:sp>
      <p:pic>
        <p:nvPicPr>
          <p:cNvPr name="Picture 48" id="4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561315" y="6674393"/>
            <a:ext cx="1904752" cy="538092"/>
          </a:xfrm>
          <a:prstGeom prst="rect">
            <a:avLst/>
          </a:prstGeom>
        </p:spPr>
      </p:pic>
      <p:sp>
        <p:nvSpPr>
          <p:cNvPr name="TextBox 49" id="49"/>
          <p:cNvSpPr txBox="true"/>
          <p:nvPr/>
        </p:nvSpPr>
        <p:spPr>
          <a:xfrm rot="0">
            <a:off x="5604498" y="7670680"/>
            <a:ext cx="2825685" cy="1109346"/>
          </a:xfrm>
          <a:prstGeom prst="rect">
            <a:avLst/>
          </a:prstGeom>
        </p:spPr>
        <p:txBody>
          <a:bodyPr anchor="t" rtlCol="false" tIns="0" lIns="0" bIns="0" rIns="0">
            <a:spAutoFit/>
          </a:bodyPr>
          <a:lstStyle/>
          <a:p>
            <a:pPr algn="ctr">
              <a:lnSpc>
                <a:spcPts val="4479"/>
              </a:lnSpc>
            </a:pPr>
            <a:r>
              <a:rPr lang="en-US" sz="3199">
                <a:solidFill>
                  <a:srgbClr val="000000"/>
                </a:solidFill>
                <a:latin typeface="Neue Machina"/>
              </a:rPr>
              <a:t>Objek</a:t>
            </a:r>
          </a:p>
          <a:p>
            <a:pPr algn="ctr">
              <a:lnSpc>
                <a:spcPts val="4479"/>
              </a:lnSpc>
              <a:spcBef>
                <a:spcPct val="0"/>
              </a:spcBef>
            </a:pPr>
            <a:r>
              <a:rPr lang="en-US" sz="3199">
                <a:solidFill>
                  <a:srgbClr val="000000"/>
                </a:solidFill>
                <a:latin typeface="Neue Machina"/>
              </a:rPr>
              <a:t>Fighter 2</a:t>
            </a:r>
          </a:p>
        </p:txBody>
      </p:sp>
      <p:sp>
        <p:nvSpPr>
          <p:cNvPr name="TextBox 50" id="50"/>
          <p:cNvSpPr txBox="true"/>
          <p:nvPr/>
        </p:nvSpPr>
        <p:spPr>
          <a:xfrm rot="0">
            <a:off x="9747131" y="7457320"/>
            <a:ext cx="2825685" cy="1536066"/>
          </a:xfrm>
          <a:prstGeom prst="rect">
            <a:avLst/>
          </a:prstGeom>
        </p:spPr>
        <p:txBody>
          <a:bodyPr anchor="t" rtlCol="false" tIns="0" lIns="0" bIns="0" rIns="0">
            <a:spAutoFit/>
          </a:bodyPr>
          <a:lstStyle/>
          <a:p>
            <a:pPr algn="ctr">
              <a:lnSpc>
                <a:spcPts val="4059"/>
              </a:lnSpc>
            </a:pPr>
            <a:r>
              <a:rPr lang="en-US" sz="2899">
                <a:solidFill>
                  <a:srgbClr val="000000"/>
                </a:solidFill>
                <a:latin typeface="Neue Machina"/>
              </a:rPr>
              <a:t>Objek</a:t>
            </a:r>
          </a:p>
          <a:p>
            <a:pPr algn="ctr">
              <a:lnSpc>
                <a:spcPts val="4059"/>
              </a:lnSpc>
              <a:spcBef>
                <a:spcPct val="0"/>
              </a:spcBef>
            </a:pPr>
            <a:r>
              <a:rPr lang="en-US" sz="2899">
                <a:solidFill>
                  <a:srgbClr val="000000"/>
                </a:solidFill>
                <a:latin typeface="Neue Machina"/>
              </a:rPr>
              <a:t>green_health_bar</a:t>
            </a:r>
          </a:p>
        </p:txBody>
      </p:sp>
      <p:sp>
        <p:nvSpPr>
          <p:cNvPr name="TextBox 51" id="51"/>
          <p:cNvSpPr txBox="true"/>
          <p:nvPr/>
        </p:nvSpPr>
        <p:spPr>
          <a:xfrm rot="0">
            <a:off x="13890322" y="7511990"/>
            <a:ext cx="2372152" cy="1552576"/>
          </a:xfrm>
          <a:prstGeom prst="rect">
            <a:avLst/>
          </a:prstGeom>
        </p:spPr>
        <p:txBody>
          <a:bodyPr anchor="t" rtlCol="false" tIns="0" lIns="0" bIns="0" rIns="0">
            <a:spAutoFit/>
          </a:bodyPr>
          <a:lstStyle/>
          <a:p>
            <a:pPr algn="ctr">
              <a:lnSpc>
                <a:spcPts val="4199"/>
              </a:lnSpc>
            </a:pPr>
            <a:r>
              <a:rPr lang="en-US" sz="2999">
                <a:solidFill>
                  <a:srgbClr val="000000"/>
                </a:solidFill>
                <a:latin typeface="Neue Machina"/>
              </a:rPr>
              <a:t>Objek</a:t>
            </a:r>
          </a:p>
          <a:p>
            <a:pPr algn="ctr">
              <a:lnSpc>
                <a:spcPts val="4199"/>
              </a:lnSpc>
              <a:spcBef>
                <a:spcPct val="0"/>
              </a:spcBef>
            </a:pPr>
            <a:r>
              <a:rPr lang="en-US" sz="2999">
                <a:solidFill>
                  <a:srgbClr val="000000"/>
                </a:solidFill>
                <a:latin typeface="Neue Machina"/>
              </a:rPr>
              <a:t>lasquad_health_bar</a:t>
            </a:r>
          </a:p>
        </p:txBody>
      </p:sp>
      <p:pic>
        <p:nvPicPr>
          <p:cNvPr name="Picture 52" id="5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4592962" y="6616231"/>
            <a:ext cx="1904752" cy="538092"/>
          </a:xfrm>
          <a:prstGeom prst="rect">
            <a:avLst/>
          </a:prstGeom>
        </p:spPr>
      </p:pic>
      <p:pic>
        <p:nvPicPr>
          <p:cNvPr name="Picture 53" id="5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8489245" y="6616231"/>
            <a:ext cx="1904752" cy="538092"/>
          </a:xfrm>
          <a:prstGeom prst="rect">
            <a:avLst/>
          </a:prstGeom>
        </p:spPr>
      </p:pic>
      <p:pic>
        <p:nvPicPr>
          <p:cNvPr name="Picture 54" id="5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2521192" y="6616231"/>
            <a:ext cx="1904752" cy="538092"/>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3779523" y="4567011"/>
            <a:ext cx="10728955" cy="1836335"/>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3779523" y="7054587"/>
            <a:ext cx="10728955" cy="1097494"/>
          </a:xfrm>
          <a:prstGeom prst="rect">
            <a:avLst/>
          </a:prstGeom>
        </p:spPr>
      </p:pic>
      <p:sp>
        <p:nvSpPr>
          <p:cNvPr name="TextBox 11" id="11"/>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Objek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218183"/>
            <a:ext cx="16230600" cy="7545760"/>
            <a:chOff x="0" y="0"/>
            <a:chExt cx="4659694" cy="2166336"/>
          </a:xfrm>
        </p:grpSpPr>
        <p:sp>
          <p:nvSpPr>
            <p:cNvPr name="Freeform 3" id="3"/>
            <p:cNvSpPr/>
            <p:nvPr/>
          </p:nvSpPr>
          <p:spPr>
            <a:xfrm flipH="false" flipV="false">
              <a:off x="41910" y="4318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E00E2"/>
            </a:solidFill>
          </p:spPr>
        </p:sp>
        <p:sp>
          <p:nvSpPr>
            <p:cNvPr name="Freeform 4" id="4"/>
            <p:cNvSpPr/>
            <p:nvPr/>
          </p:nvSpPr>
          <p:spPr>
            <a:xfrm flipH="false" flipV="false">
              <a:off x="35560" y="35560"/>
              <a:ext cx="4624134" cy="2130776"/>
            </a:xfrm>
            <a:custGeom>
              <a:avLst/>
              <a:gdLst/>
              <a:ahLst/>
              <a:cxnLst/>
              <a:rect r="r" b="b" t="t" l="l"/>
              <a:pathLst>
                <a:path h="2130776" w="4624134">
                  <a:moveTo>
                    <a:pt x="4624134" y="2130776"/>
                  </a:moveTo>
                  <a:lnTo>
                    <a:pt x="0" y="2130776"/>
                  </a:lnTo>
                  <a:lnTo>
                    <a:pt x="0" y="0"/>
                  </a:lnTo>
                  <a:lnTo>
                    <a:pt x="4624134" y="0"/>
                  </a:lnTo>
                  <a:lnTo>
                    <a:pt x="4624134" y="2130776"/>
                  </a:lnTo>
                  <a:close/>
                  <a:moveTo>
                    <a:pt x="12700" y="2118076"/>
                  </a:moveTo>
                  <a:lnTo>
                    <a:pt x="4611434" y="2118076"/>
                  </a:lnTo>
                  <a:lnTo>
                    <a:pt x="4611434" y="12700"/>
                  </a:lnTo>
                  <a:lnTo>
                    <a:pt x="12700" y="12700"/>
                  </a:lnTo>
                  <a:lnTo>
                    <a:pt x="12700" y="2118076"/>
                  </a:lnTo>
                  <a:close/>
                </a:path>
              </a:pathLst>
            </a:custGeom>
            <a:solidFill>
              <a:srgbClr val="F3790B"/>
            </a:solidFill>
          </p:spPr>
        </p:sp>
        <p:sp>
          <p:nvSpPr>
            <p:cNvPr name="Freeform 5" id="5"/>
            <p:cNvSpPr/>
            <p:nvPr/>
          </p:nvSpPr>
          <p:spPr>
            <a:xfrm flipH="false" flipV="false">
              <a:off x="0" y="0"/>
              <a:ext cx="4611434" cy="2118076"/>
            </a:xfrm>
            <a:custGeom>
              <a:avLst/>
              <a:gdLst/>
              <a:ahLst/>
              <a:cxnLst/>
              <a:rect r="r" b="b" t="t" l="l"/>
              <a:pathLst>
                <a:path h="2118076" w="4611434">
                  <a:moveTo>
                    <a:pt x="0" y="0"/>
                  </a:moveTo>
                  <a:lnTo>
                    <a:pt x="4611434" y="0"/>
                  </a:lnTo>
                  <a:lnTo>
                    <a:pt x="4611434" y="2118076"/>
                  </a:lnTo>
                  <a:lnTo>
                    <a:pt x="0" y="2118076"/>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23429" y="770894"/>
            <a:ext cx="2835871" cy="51561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70894"/>
            <a:ext cx="2835871" cy="51561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343395" y="95165"/>
            <a:ext cx="5601209" cy="186707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3650754" y="4811574"/>
            <a:ext cx="10986492" cy="1560581"/>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4699072" y="7267959"/>
            <a:ext cx="4176701" cy="1990341"/>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9659506" y="7267959"/>
            <a:ext cx="3670132" cy="1990341"/>
          </a:xfrm>
          <a:prstGeom prst="rect">
            <a:avLst/>
          </a:prstGeom>
        </p:spPr>
      </p:pic>
      <p:sp>
        <p:nvSpPr>
          <p:cNvPr name="TextBox 12" id="12"/>
          <p:cNvSpPr txBox="true"/>
          <p:nvPr/>
        </p:nvSpPr>
        <p:spPr>
          <a:xfrm rot="0">
            <a:off x="4479395" y="3094715"/>
            <a:ext cx="9329210"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Neue Machina UltraBold"/>
              </a:rPr>
              <a:t>Enkapsulasi</a:t>
            </a:r>
          </a:p>
        </p:txBody>
      </p:sp>
      <p:sp>
        <p:nvSpPr>
          <p:cNvPr name="TextBox 13" id="13"/>
          <p:cNvSpPr txBox="true"/>
          <p:nvPr/>
        </p:nvSpPr>
        <p:spPr>
          <a:xfrm rot="0">
            <a:off x="3054438" y="4056649"/>
            <a:ext cx="12179124"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Menerapkan atribut private pada kelas fighter</a:t>
            </a:r>
          </a:p>
        </p:txBody>
      </p:sp>
      <p:sp>
        <p:nvSpPr>
          <p:cNvPr name="TextBox 14" id="14"/>
          <p:cNvSpPr txBox="true"/>
          <p:nvPr/>
        </p:nvSpPr>
        <p:spPr>
          <a:xfrm rot="0">
            <a:off x="2786211" y="6515030"/>
            <a:ext cx="12179124"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Neue Machina"/>
              </a:rPr>
              <a:t>Setter &amp; Getter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DAFjPHQm3mU</dc:identifier>
  <dcterms:modified xsi:type="dcterms:W3CDTF">2011-08-01T06:04:30Z</dcterms:modified>
  <cp:revision>1</cp:revision>
  <dc:title>PBO - THE BETUMBUKS</dc:title>
</cp:coreProperties>
</file>